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948" r:id="rId3"/>
    <p:sldId id="630" r:id="rId4"/>
    <p:sldId id="631" r:id="rId5"/>
    <p:sldId id="952" r:id="rId6"/>
    <p:sldId id="656" r:id="rId7"/>
    <p:sldId id="63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96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80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18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864EF8-74FE-40A1-902E-125A64E3EB0E}" type="datetimeFigureOut">
              <a:rPr kumimoji="1" lang="ja-JP" altLang="en-US" smtClean="0"/>
              <a:pPr/>
              <a:t>2025/3/25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33223C1-63D0-4CA4-8D67-2118CF2CB8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918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763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03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6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ai/nl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nl-2. </a:t>
            </a:r>
            <a:r>
              <a:rPr lang="ja-JP" altLang="en-US" dirty="0"/>
              <a:t>オンライン翻訳を</a:t>
            </a:r>
            <a:br>
              <a:rPr lang="en-US" altLang="ja-JP" dirty="0"/>
            </a:br>
            <a:r>
              <a:rPr lang="ja-JP" altLang="en-US" dirty="0"/>
              <a:t>使ってみる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（自然言語処理入門）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https://www.kkaneko.jp/ai/nlp/index.html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機械翻訳システム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86025" y="2762250"/>
            <a:ext cx="80021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言語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理解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38581" y="2758648"/>
            <a:ext cx="80021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言語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生成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133475" y="3177748"/>
            <a:ext cx="1228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5818152" y="3170544"/>
            <a:ext cx="1228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10179217" y="3170544"/>
            <a:ext cx="1228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3448050" y="3170544"/>
            <a:ext cx="1228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54700" y="219075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ある自然言語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31214" y="219667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別の自然言語</a:t>
            </a:r>
          </a:p>
        </p:txBody>
      </p:sp>
    </p:spTree>
    <p:extLst>
      <p:ext uri="{BB962C8B-B14F-4D97-AF65-F5344CB8AC3E}">
        <p14:creationId xmlns:p14="http://schemas.microsoft.com/office/powerpoint/2010/main" val="414165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機械翻訳の例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928688"/>
            <a:ext cx="7762875" cy="243681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" y="3376320"/>
            <a:ext cx="7962900" cy="298003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C2E803-5EFA-440F-8470-22070A2C08A6}"/>
              </a:ext>
            </a:extLst>
          </p:cNvPr>
          <p:cNvSpPr txBox="1"/>
          <p:nvPr/>
        </p:nvSpPr>
        <p:spPr>
          <a:xfrm>
            <a:off x="2335813" y="6396335"/>
            <a:ext cx="4120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DeepL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での翻訳を示している</a:t>
            </a:r>
          </a:p>
        </p:txBody>
      </p:sp>
    </p:spTree>
    <p:extLst>
      <p:ext uri="{BB962C8B-B14F-4D97-AF65-F5344CB8AC3E}">
        <p14:creationId xmlns:p14="http://schemas.microsoft.com/office/powerpoint/2010/main" val="390568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350113-3747-4FFF-A134-1F50057B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Google </a:t>
            </a:r>
            <a:r>
              <a:rPr kumimoji="1" lang="en-US" altLang="ja-JP" dirty="0" err="1"/>
              <a:t>Colaboratory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での実行手順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EE9B6B-42FC-493D-9BA3-1C5A8C299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7202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① </a:t>
            </a:r>
            <a:r>
              <a:rPr kumimoji="1" lang="en-US" altLang="ja-JP" dirty="0"/>
              <a:t>Google </a:t>
            </a:r>
            <a:r>
              <a:rPr kumimoji="1" lang="en-US" altLang="ja-JP" dirty="0" err="1"/>
              <a:t>Colaboratory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でノートブックを作成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次のコードセルを実行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!</a:t>
            </a:r>
            <a:r>
              <a:rPr lang="en-US" altLang="ja-JP" sz="2800" b="1" dirty="0"/>
              <a:t> pip3 install </a:t>
            </a:r>
            <a:r>
              <a:rPr lang="en-US" altLang="ja-JP" sz="2800" b="1" dirty="0" err="1"/>
              <a:t>googletrans</a:t>
            </a:r>
            <a:endParaRPr lang="en-US" altLang="ja-JP" sz="2800" b="1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 次のコードセルを実行．このプログラムは「</a:t>
            </a:r>
            <a:r>
              <a:rPr lang="ja-JP" altLang="en-US" b="1" dirty="0"/>
              <a:t>海は広い</a:t>
            </a:r>
            <a:r>
              <a:rPr lang="ja-JP" altLang="en-US" dirty="0"/>
              <a:t>」を英語に翻訳する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b="1" dirty="0"/>
              <a:t>from </a:t>
            </a:r>
            <a:r>
              <a:rPr lang="en-US" altLang="ja-JP" b="1" dirty="0" err="1"/>
              <a:t>googletrans</a:t>
            </a:r>
            <a:r>
              <a:rPr lang="en-US" altLang="ja-JP" b="1" dirty="0"/>
              <a:t> import Translator</a:t>
            </a:r>
          </a:p>
          <a:p>
            <a:pPr marL="0" indent="0">
              <a:buNone/>
            </a:pPr>
            <a:r>
              <a:rPr lang="en-US" altLang="ja-JP" b="1" dirty="0"/>
              <a:t>tr = Translator()</a:t>
            </a:r>
          </a:p>
          <a:p>
            <a:pPr marL="0" indent="0">
              <a:buNone/>
            </a:pPr>
            <a:r>
              <a:rPr lang="en-US" altLang="ja-JP" b="1" dirty="0"/>
              <a:t>a = </a:t>
            </a:r>
            <a:r>
              <a:rPr lang="en-US" altLang="ja-JP" b="1" dirty="0" err="1"/>
              <a:t>tr.translate</a:t>
            </a:r>
            <a:r>
              <a:rPr lang="en-US" altLang="ja-JP" b="1" dirty="0"/>
              <a:t>('</a:t>
            </a:r>
            <a:r>
              <a:rPr lang="ja-JP" altLang="en-US" b="1" dirty="0">
                <a:solidFill>
                  <a:srgbClr val="FF0000"/>
                </a:solidFill>
              </a:rPr>
              <a:t>海は広い</a:t>
            </a:r>
            <a:r>
              <a:rPr lang="en-US" altLang="ja-JP" b="1" dirty="0"/>
              <a:t>', </a:t>
            </a:r>
            <a:r>
              <a:rPr lang="en-US" altLang="ja-JP" b="1" dirty="0" err="1"/>
              <a:t>dest</a:t>
            </a:r>
            <a:r>
              <a:rPr lang="en-US" altLang="ja-JP" b="1" dirty="0"/>
              <a:t>='</a:t>
            </a:r>
            <a:r>
              <a:rPr lang="en-US" altLang="ja-JP" b="1" dirty="0" err="1">
                <a:solidFill>
                  <a:srgbClr val="FF0000"/>
                </a:solidFill>
              </a:rPr>
              <a:t>en</a:t>
            </a:r>
            <a:r>
              <a:rPr lang="en-US" altLang="ja-JP" b="1" dirty="0"/>
              <a:t>')</a:t>
            </a:r>
          </a:p>
          <a:p>
            <a:pPr marL="0" indent="0">
              <a:buNone/>
            </a:pPr>
            <a:r>
              <a:rPr lang="en-US" altLang="ja-JP" b="1" dirty="0"/>
              <a:t>print(</a:t>
            </a:r>
            <a:r>
              <a:rPr lang="en-US" altLang="ja-JP" b="1" dirty="0" err="1"/>
              <a:t>a.text</a:t>
            </a:r>
            <a:r>
              <a:rPr lang="en-US" altLang="ja-JP" b="1" dirty="0"/>
              <a:t>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E8947-FB1A-4FA8-B024-EE80898A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28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実行結果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71501" y="1010026"/>
            <a:ext cx="82115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from </a:t>
            </a:r>
            <a:r>
              <a:rPr lang="en-US" altLang="ja-JP" sz="2400" dirty="0" err="1"/>
              <a:t>googletrans</a:t>
            </a:r>
            <a:r>
              <a:rPr lang="en-US" altLang="ja-JP" sz="2400" dirty="0"/>
              <a:t> import Translator</a:t>
            </a:r>
          </a:p>
          <a:p>
            <a:r>
              <a:rPr lang="en-US" altLang="ja-JP" sz="2400" dirty="0" err="1"/>
              <a:t>tr</a:t>
            </a:r>
            <a:r>
              <a:rPr lang="en-US" altLang="ja-JP" sz="2400" dirty="0"/>
              <a:t> = Translator()</a:t>
            </a:r>
          </a:p>
          <a:p>
            <a:r>
              <a:rPr lang="en-US" altLang="ja-JP" sz="2400" dirty="0"/>
              <a:t>a = </a:t>
            </a:r>
            <a:r>
              <a:rPr lang="en-US" altLang="ja-JP" sz="2400" dirty="0" err="1"/>
              <a:t>tr.translate</a:t>
            </a:r>
            <a:r>
              <a:rPr lang="en-US" altLang="ja-JP" sz="2400" dirty="0"/>
              <a:t>('</a:t>
            </a:r>
            <a:r>
              <a:rPr lang="ja-JP" altLang="en-US" sz="2400" b="1" dirty="0">
                <a:solidFill>
                  <a:srgbClr val="C00000"/>
                </a:solidFill>
              </a:rPr>
              <a:t>海は広い</a:t>
            </a:r>
            <a:r>
              <a:rPr lang="en-US" altLang="ko-KR" sz="2400" dirty="0"/>
              <a:t>', </a:t>
            </a:r>
            <a:r>
              <a:rPr lang="en-US" altLang="ko-KR" sz="2400" dirty="0" err="1"/>
              <a:t>dest</a:t>
            </a:r>
            <a:r>
              <a:rPr lang="en-US" altLang="ko-KR" sz="2400" dirty="0"/>
              <a:t>='</a:t>
            </a:r>
            <a:r>
              <a:rPr lang="en-US" altLang="ko-KR" sz="2400" b="1" dirty="0" err="1">
                <a:solidFill>
                  <a:srgbClr val="C00000"/>
                </a:solidFill>
              </a:rPr>
              <a:t>en</a:t>
            </a:r>
            <a:r>
              <a:rPr lang="en-US" altLang="ko-KR" sz="2400" dirty="0"/>
              <a:t>')</a:t>
            </a:r>
          </a:p>
          <a:p>
            <a:r>
              <a:rPr lang="en-US" altLang="ko-KR" sz="2400" dirty="0"/>
              <a:t>print(</a:t>
            </a:r>
            <a:r>
              <a:rPr lang="en-US" altLang="ko-KR" sz="2400" dirty="0" err="1"/>
              <a:t>a.text</a:t>
            </a:r>
            <a:r>
              <a:rPr lang="en-US" altLang="ko-KR" sz="2400" dirty="0"/>
              <a:t>)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53" y="2916061"/>
            <a:ext cx="7266618" cy="258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83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機械翻訳の例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420697"/>
          </a:xfrm>
        </p:spPr>
        <p:txBody>
          <a:bodyPr/>
          <a:lstStyle/>
          <a:p>
            <a:r>
              <a:rPr kumimoji="1" lang="ja-JP" altLang="en-US" dirty="0"/>
              <a:t>ワード，パワーポイントファイルの中から，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文字を読み取ることもできるようになってきた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449" y="2468310"/>
            <a:ext cx="4038600" cy="238985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770" y="2088979"/>
            <a:ext cx="3425825" cy="149909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770" y="3711036"/>
            <a:ext cx="3425825" cy="111266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524" y="5008775"/>
            <a:ext cx="3246855" cy="127270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7D5649-CD5D-4EAA-90EB-F8C7A4D65DAA}"/>
              </a:ext>
            </a:extLst>
          </p:cNvPr>
          <p:cNvSpPr txBox="1"/>
          <p:nvPr/>
        </p:nvSpPr>
        <p:spPr>
          <a:xfrm>
            <a:off x="212931" y="6396335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元のパワーポイントファイル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2F446-52B6-4381-86BA-8E5B5F5ACF75}"/>
              </a:ext>
            </a:extLst>
          </p:cNvPr>
          <p:cNvSpPr txBox="1"/>
          <p:nvPr/>
        </p:nvSpPr>
        <p:spPr>
          <a:xfrm>
            <a:off x="5508597" y="5008775"/>
            <a:ext cx="227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DeepL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での翻訳</a:t>
            </a:r>
          </a:p>
        </p:txBody>
      </p:sp>
    </p:spTree>
    <p:extLst>
      <p:ext uri="{BB962C8B-B14F-4D97-AF65-F5344CB8AC3E}">
        <p14:creationId xmlns:p14="http://schemas.microsoft.com/office/powerpoint/2010/main" val="322236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</TotalTime>
  <Words>194</Words>
  <Application>Microsoft Office PowerPoint</Application>
  <PresentationFormat>画面に合わせる (4:3)</PresentationFormat>
  <Paragraphs>42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メイリオ</vt:lpstr>
      <vt:lpstr>游ゴシック</vt:lpstr>
      <vt:lpstr>Arial</vt:lpstr>
      <vt:lpstr>Calibri</vt:lpstr>
      <vt:lpstr>Office テーマ</vt:lpstr>
      <vt:lpstr>1_Office テーマ</vt:lpstr>
      <vt:lpstr>nl-2. オンライン翻訳を 使ってみる </vt:lpstr>
      <vt:lpstr>機械翻訳システム</vt:lpstr>
      <vt:lpstr>機械翻訳の例</vt:lpstr>
      <vt:lpstr>Google Colaboratory での実行手順</vt:lpstr>
      <vt:lpstr>実行結果</vt:lpstr>
      <vt:lpstr>機械翻訳の例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nl-2. オンライン翻訳を_x000b_使ってみる（自然言語処理入門）</dc:title>
  <dc:creator>金子　邦彦</dc:creator>
  <cp:lastModifiedBy>金子　邦彦</cp:lastModifiedBy>
  <cp:revision>158</cp:revision>
  <dcterms:created xsi:type="dcterms:W3CDTF">2018-05-08T02:37:35Z</dcterms:created>
  <dcterms:modified xsi:type="dcterms:W3CDTF">2025-03-25T14:29:53Z</dcterms:modified>
</cp:coreProperties>
</file>