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874" r:id="rId2"/>
    <p:sldId id="1016" r:id="rId3"/>
    <p:sldId id="924" r:id="rId4"/>
    <p:sldId id="263" r:id="rId5"/>
    <p:sldId id="574" r:id="rId6"/>
    <p:sldId id="963" r:id="rId7"/>
    <p:sldId id="993" r:id="rId8"/>
    <p:sldId id="976" r:id="rId9"/>
    <p:sldId id="964" r:id="rId10"/>
    <p:sldId id="1010" r:id="rId11"/>
    <p:sldId id="1012" r:id="rId12"/>
    <p:sldId id="1011" r:id="rId13"/>
    <p:sldId id="1014" r:id="rId1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63" autoAdjust="0"/>
    <p:restoredTop sz="94660"/>
  </p:normalViewPr>
  <p:slideViewPr>
    <p:cSldViewPr snapToGrid="0">
      <p:cViewPr varScale="1">
        <p:scale>
          <a:sx n="54" d="100"/>
          <a:sy n="54" d="100"/>
        </p:scale>
        <p:origin x="516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1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5671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4974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7CA13-7410-4A26-92E4-D0462DC4FEEC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BE10-6334-49AE-BC6E-A091FC9472CD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FB8F-FB00-407B-BA97-C09399882744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650B-BD30-4C24-AAC6-291E7CDA79C1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2C118-0820-4F50-89DE-4B91D59C0E22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ai/ni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olab.research.google.com/drive/18rj0Lyy7rL_JJS9flrGWJR04EuI8tnTm?usp=sharin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84815" y="1122363"/>
            <a:ext cx="8223463" cy="1655762"/>
          </a:xfrm>
        </p:spPr>
        <p:txBody>
          <a:bodyPr>
            <a:noAutofit/>
          </a:bodyPr>
          <a:lstStyle/>
          <a:p>
            <a:r>
              <a:rPr lang="ja-JP" altLang="en-US" sz="3600" dirty="0"/>
              <a:t>学習と検証、学習曲線（</a:t>
            </a:r>
            <a:r>
              <a:rPr lang="en-US" altLang="ja-JP" sz="3600" dirty="0"/>
              <a:t>Iris </a:t>
            </a:r>
            <a:r>
              <a:rPr lang="ja-JP" altLang="en-US" sz="3600" dirty="0"/>
              <a:t>データセット、２層の単純なニューラルネットワーク）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54620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 dirty="0"/>
              <a:t>（人工知能の実行）</a:t>
            </a:r>
            <a:endParaRPr lang="en-US" altLang="ja-JP" dirty="0"/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3"/>
              </a:rPr>
              <a:t>https://www.kkaneko.jp/ai/ni/index.html</a:t>
            </a:r>
            <a:endParaRPr lang="en-US" altLang="ja-JP" dirty="0"/>
          </a:p>
          <a:p>
            <a:endParaRPr lang="ja-JP" altLang="en-US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algn="ctr"/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図 7" descr="メガネをかけた男性&#10;&#10;自動的に生成された説明">
            <a:extLst>
              <a:ext uri="{FF2B5EF4-FFF2-40B4-BE49-F238E27FC236}">
                <a16:creationId xmlns:a16="http://schemas.microsoft.com/office/drawing/2014/main" id="{3CC647F6-F62E-4F8C-96B7-5908ACCFC94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277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95665B6-9D80-458C-ABB8-4E9726586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lang="ja-JP" altLang="en-US" dirty="0"/>
              <a:t>学習の繰り返し</a:t>
            </a:r>
            <a:endParaRPr kumimoji="1" lang="ja-JP" alt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35982F-CB59-4F31-B30A-DED860201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2" name="コンテンツ プレースホルダー 2">
            <a:extLst>
              <a:ext uri="{FF2B5EF4-FFF2-40B4-BE49-F238E27FC236}">
                <a16:creationId xmlns:a16="http://schemas.microsoft.com/office/drawing/2014/main" id="{B091CEA9-BBFD-4F82-7002-88DAD1665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2377439"/>
            <a:ext cx="8461208" cy="4480561"/>
          </a:xfrm>
        </p:spPr>
        <p:txBody>
          <a:bodyPr>
            <a:normAutofit/>
          </a:bodyPr>
          <a:lstStyle/>
          <a:p>
            <a:r>
              <a:rPr lang="ja-JP" altLang="en-US" sz="2400" dirty="0"/>
              <a:t>同じ</a:t>
            </a:r>
            <a:r>
              <a:rPr lang="ja-JP" altLang="en-US" sz="2400" b="1" dirty="0">
                <a:solidFill>
                  <a:srgbClr val="C00000"/>
                </a:solidFill>
              </a:rPr>
              <a:t>訓練データ</a:t>
            </a:r>
            <a:r>
              <a:rPr lang="ja-JP" altLang="en-US" sz="2400" dirty="0"/>
              <a:t>を</a:t>
            </a:r>
            <a:r>
              <a:rPr lang="ja-JP" altLang="en-US" sz="2400" b="1" dirty="0">
                <a:solidFill>
                  <a:srgbClr val="FF0000"/>
                </a:solidFill>
              </a:rPr>
              <a:t>繰り返し</a:t>
            </a:r>
            <a:r>
              <a:rPr lang="ja-JP" altLang="en-US" sz="2400" dirty="0"/>
              <a:t>使用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b="1" dirty="0">
                <a:solidFill>
                  <a:srgbClr val="C00000"/>
                </a:solidFill>
              </a:rPr>
              <a:t>訓練データ</a:t>
            </a:r>
            <a:r>
              <a:rPr kumimoji="1" lang="ja-JP" altLang="en-US" sz="2400" dirty="0"/>
              <a:t>を１回使っただけでは，</a:t>
            </a:r>
            <a:r>
              <a:rPr kumimoji="1" lang="ja-JP" altLang="en-US" sz="2400" b="1" dirty="0">
                <a:solidFill>
                  <a:srgbClr val="C00000"/>
                </a:solidFill>
              </a:rPr>
              <a:t>学習不足</a:t>
            </a:r>
            <a:r>
              <a:rPr kumimoji="1" lang="ja-JP" altLang="en-US" sz="2400" dirty="0"/>
              <a:t>の場合がある．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繰り返し使用することで，損失をさらに減らす</a:t>
            </a:r>
            <a:endParaRPr kumimoji="1"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endParaRPr lang="en-US" altLang="ja-JP" dirty="0"/>
          </a:p>
          <a:p>
            <a:pPr marL="0" lvl="0" indent="0" defTabSz="457200">
              <a:spcBef>
                <a:spcPts val="0"/>
              </a:spcBef>
              <a:buNone/>
            </a:pPr>
            <a:endParaRPr kumimoji="1" lang="ja-JP" altLang="en-US" dirty="0"/>
          </a:p>
        </p:txBody>
      </p: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F921A8E2-EB6D-4D77-0F64-174901C6E304}"/>
              </a:ext>
            </a:extLst>
          </p:cNvPr>
          <p:cNvSpPr/>
          <p:nvPr/>
        </p:nvSpPr>
        <p:spPr>
          <a:xfrm>
            <a:off x="2258060" y="4809788"/>
            <a:ext cx="3243714" cy="1029904"/>
          </a:xfrm>
          <a:custGeom>
            <a:avLst/>
            <a:gdLst>
              <a:gd name="connsiteX0" fmla="*/ 0 w 3243714"/>
              <a:gd name="connsiteY0" fmla="*/ 0 h 1029904"/>
              <a:gd name="connsiteX1" fmla="*/ 173255 w 3243714"/>
              <a:gd name="connsiteY1" fmla="*/ 192506 h 1029904"/>
              <a:gd name="connsiteX2" fmla="*/ 298383 w 3243714"/>
              <a:gd name="connsiteY2" fmla="*/ 327259 h 1029904"/>
              <a:gd name="connsiteX3" fmla="*/ 442762 w 3243714"/>
              <a:gd name="connsiteY3" fmla="*/ 375386 h 1029904"/>
              <a:gd name="connsiteX4" fmla="*/ 818147 w 3243714"/>
              <a:gd name="connsiteY4" fmla="*/ 539015 h 1029904"/>
              <a:gd name="connsiteX5" fmla="*/ 991402 w 3243714"/>
              <a:gd name="connsiteY5" fmla="*/ 558266 h 1029904"/>
              <a:gd name="connsiteX6" fmla="*/ 1135781 w 3243714"/>
              <a:gd name="connsiteY6" fmla="*/ 596767 h 1029904"/>
              <a:gd name="connsiteX7" fmla="*/ 1299411 w 3243714"/>
              <a:gd name="connsiteY7" fmla="*/ 616017 h 1029904"/>
              <a:gd name="connsiteX8" fmla="*/ 1472665 w 3243714"/>
              <a:gd name="connsiteY8" fmla="*/ 673769 h 1029904"/>
              <a:gd name="connsiteX9" fmla="*/ 1684421 w 3243714"/>
              <a:gd name="connsiteY9" fmla="*/ 731520 h 1029904"/>
              <a:gd name="connsiteX10" fmla="*/ 1905802 w 3243714"/>
              <a:gd name="connsiteY10" fmla="*/ 770022 h 1029904"/>
              <a:gd name="connsiteX11" fmla="*/ 2165684 w 3243714"/>
              <a:gd name="connsiteY11" fmla="*/ 837398 h 1029904"/>
              <a:gd name="connsiteX12" fmla="*/ 2752825 w 3243714"/>
              <a:gd name="connsiteY12" fmla="*/ 1029904 h 1029904"/>
              <a:gd name="connsiteX13" fmla="*/ 3243714 w 3243714"/>
              <a:gd name="connsiteY13" fmla="*/ 1029904 h 1029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243714" h="1029904">
                <a:moveTo>
                  <a:pt x="0" y="0"/>
                </a:moveTo>
                <a:cubicBezTo>
                  <a:pt x="119791" y="99827"/>
                  <a:pt x="5961" y="-1555"/>
                  <a:pt x="173255" y="192506"/>
                </a:cubicBezTo>
                <a:cubicBezTo>
                  <a:pt x="213278" y="238933"/>
                  <a:pt x="247662" y="292841"/>
                  <a:pt x="298383" y="327259"/>
                </a:cubicBezTo>
                <a:cubicBezTo>
                  <a:pt x="340361" y="355744"/>
                  <a:pt x="395935" y="355875"/>
                  <a:pt x="442762" y="375386"/>
                </a:cubicBezTo>
                <a:cubicBezTo>
                  <a:pt x="549318" y="419784"/>
                  <a:pt x="701155" y="509767"/>
                  <a:pt x="818147" y="539015"/>
                </a:cubicBezTo>
                <a:cubicBezTo>
                  <a:pt x="874519" y="553108"/>
                  <a:pt x="933650" y="551849"/>
                  <a:pt x="991402" y="558266"/>
                </a:cubicBezTo>
                <a:cubicBezTo>
                  <a:pt x="1039528" y="571100"/>
                  <a:pt x="1086826" y="587588"/>
                  <a:pt x="1135781" y="596767"/>
                </a:cubicBezTo>
                <a:cubicBezTo>
                  <a:pt x="1189760" y="606888"/>
                  <a:pt x="1245872" y="603780"/>
                  <a:pt x="1299411" y="616017"/>
                </a:cubicBezTo>
                <a:cubicBezTo>
                  <a:pt x="1358756" y="629582"/>
                  <a:pt x="1414357" y="656277"/>
                  <a:pt x="1472665" y="673769"/>
                </a:cubicBezTo>
                <a:cubicBezTo>
                  <a:pt x="1542743" y="694792"/>
                  <a:pt x="1613000" y="715649"/>
                  <a:pt x="1684421" y="731520"/>
                </a:cubicBezTo>
                <a:cubicBezTo>
                  <a:pt x="1757539" y="747768"/>
                  <a:pt x="1832650" y="753929"/>
                  <a:pt x="1905802" y="770022"/>
                </a:cubicBezTo>
                <a:cubicBezTo>
                  <a:pt x="1993203" y="789250"/>
                  <a:pt x="2080129" y="811148"/>
                  <a:pt x="2165684" y="837398"/>
                </a:cubicBezTo>
                <a:cubicBezTo>
                  <a:pt x="2362589" y="897812"/>
                  <a:pt x="2546860" y="1029904"/>
                  <a:pt x="2752825" y="1029904"/>
                </a:cubicBezTo>
                <a:lnTo>
                  <a:pt x="3243714" y="1029904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0B938039-CEBC-C8EB-C5DE-54FDB2AE9667}"/>
              </a:ext>
            </a:extLst>
          </p:cNvPr>
          <p:cNvSpPr/>
          <p:nvPr/>
        </p:nvSpPr>
        <p:spPr>
          <a:xfrm>
            <a:off x="2002990" y="4608428"/>
            <a:ext cx="510139" cy="52464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4395D9FE-D068-614F-750A-C7F2551DA6C8}"/>
              </a:ext>
            </a:extLst>
          </p:cNvPr>
          <p:cNvSpPr/>
          <p:nvPr/>
        </p:nvSpPr>
        <p:spPr>
          <a:xfrm>
            <a:off x="5501774" y="5558118"/>
            <a:ext cx="510139" cy="52464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91242E55-6352-D0D7-D815-745939937396}"/>
              </a:ext>
            </a:extLst>
          </p:cNvPr>
          <p:cNvSpPr/>
          <p:nvPr/>
        </p:nvSpPr>
        <p:spPr>
          <a:xfrm>
            <a:off x="2853923" y="5062416"/>
            <a:ext cx="510139" cy="52464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B4E1333F-9C93-1B8D-FBC6-C99F52322781}"/>
              </a:ext>
            </a:extLst>
          </p:cNvPr>
          <p:cNvSpPr/>
          <p:nvPr/>
        </p:nvSpPr>
        <p:spPr>
          <a:xfrm>
            <a:off x="3769227" y="5295794"/>
            <a:ext cx="510139" cy="52464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4D7CB7B2-60AF-FDB5-0423-8EDFE88DDF03}"/>
              </a:ext>
            </a:extLst>
          </p:cNvPr>
          <p:cNvSpPr/>
          <p:nvPr/>
        </p:nvSpPr>
        <p:spPr>
          <a:xfrm>
            <a:off x="4654753" y="5531080"/>
            <a:ext cx="510139" cy="52464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B79E97B-2495-25B9-4600-A638F52AB3ED}"/>
              </a:ext>
            </a:extLst>
          </p:cNvPr>
          <p:cNvSpPr txBox="1"/>
          <p:nvPr/>
        </p:nvSpPr>
        <p:spPr>
          <a:xfrm>
            <a:off x="2080057" y="539371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１回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F2C715F-320A-0D5D-A3A3-CA85EA261C18}"/>
              </a:ext>
            </a:extLst>
          </p:cNvPr>
          <p:cNvSpPr txBox="1"/>
          <p:nvPr/>
        </p:nvSpPr>
        <p:spPr>
          <a:xfrm>
            <a:off x="3093503" y="564683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２回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63A2716-BBA3-E7C3-4217-0DD29A0846C6}"/>
              </a:ext>
            </a:extLst>
          </p:cNvPr>
          <p:cNvSpPr txBox="1"/>
          <p:nvPr/>
        </p:nvSpPr>
        <p:spPr>
          <a:xfrm>
            <a:off x="4030161" y="591489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３回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4334045-DFA8-DE59-0DAC-2EA3A487E654}"/>
              </a:ext>
            </a:extLst>
          </p:cNvPr>
          <p:cNvSpPr txBox="1"/>
          <p:nvPr/>
        </p:nvSpPr>
        <p:spPr>
          <a:xfrm>
            <a:off x="5010168" y="601418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４回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7F454E0D-8E9C-C1A9-286E-DD201EF41935}"/>
              </a:ext>
            </a:extLst>
          </p:cNvPr>
          <p:cNvSpPr txBox="1"/>
          <p:nvPr/>
        </p:nvSpPr>
        <p:spPr>
          <a:xfrm>
            <a:off x="3739834" y="4339776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損失の減少</a:t>
            </a:r>
          </a:p>
        </p:txBody>
      </p:sp>
    </p:spTree>
    <p:extLst>
      <p:ext uri="{BB962C8B-B14F-4D97-AF65-F5344CB8AC3E}">
        <p14:creationId xmlns:p14="http://schemas.microsoft.com/office/powerpoint/2010/main" val="19036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993C4F11-BCA7-4CCF-9BF6-676817A20A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974" y="2329940"/>
            <a:ext cx="5724622" cy="2365319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787F30CF-7E10-4076-B596-043CB1E58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学習の繰り返しを行うプログラム例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0410FFC-E41D-470A-AC17-ADDB250AD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1F70B41-4004-4F0D-8D7E-E2684DF98D70}"/>
              </a:ext>
            </a:extLst>
          </p:cNvPr>
          <p:cNvSpPr txBox="1"/>
          <p:nvPr/>
        </p:nvSpPr>
        <p:spPr>
          <a:xfrm>
            <a:off x="6295593" y="2416487"/>
            <a:ext cx="2646878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dirty="0">
                <a:solidFill>
                  <a:srgbClr val="C00000"/>
                </a:solidFill>
                <a:latin typeface="Calibri" panose="020F0502020204030204"/>
                <a:ea typeface="メイリオ" panose="020B0604030504040204" pitchFamily="50" charset="-128"/>
              </a:rPr>
              <a:t>訓練データ</a:t>
            </a:r>
            <a:r>
              <a:rPr kumimoji="1" lang="ja-JP" altLang="en-US" sz="2400" dirty="0">
                <a:latin typeface="Calibri" panose="020F0502020204030204"/>
                <a:ea typeface="メイリオ" panose="020B0604030504040204" pitchFamily="50" charset="-128"/>
              </a:rPr>
              <a:t>の指定</a:t>
            </a:r>
            <a:endParaRPr kumimoji="1" lang="ja-JP" altLang="en-US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349A6F4-84E3-47FF-9829-8F7712DA4AFC}"/>
              </a:ext>
            </a:extLst>
          </p:cNvPr>
          <p:cNvSpPr txBox="1"/>
          <p:nvPr/>
        </p:nvSpPr>
        <p:spPr>
          <a:xfrm>
            <a:off x="4011512" y="5111412"/>
            <a:ext cx="2646878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検証データ</a:t>
            </a: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の指定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0923972-5639-4286-B7EA-C226479FFFDC}"/>
              </a:ext>
            </a:extLst>
          </p:cNvPr>
          <p:cNvSpPr txBox="1"/>
          <p:nvPr/>
        </p:nvSpPr>
        <p:spPr>
          <a:xfrm>
            <a:off x="2259397" y="1393294"/>
            <a:ext cx="3866764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学習の繰り返し回数は 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200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612DD510-4097-4949-B831-6F112C90411A}"/>
              </a:ext>
            </a:extLst>
          </p:cNvPr>
          <p:cNvCxnSpPr>
            <a:cxnSpLocks/>
          </p:cNvCxnSpPr>
          <p:nvPr/>
        </p:nvCxnSpPr>
        <p:spPr>
          <a:xfrm flipH="1">
            <a:off x="1967533" y="1935891"/>
            <a:ext cx="1085279" cy="526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C4EE7A61-60B7-31F5-59F7-D22B825D80C2}"/>
              </a:ext>
            </a:extLst>
          </p:cNvPr>
          <p:cNvCxnSpPr>
            <a:cxnSpLocks/>
          </p:cNvCxnSpPr>
          <p:nvPr/>
        </p:nvCxnSpPr>
        <p:spPr>
          <a:xfrm flipH="1">
            <a:off x="3518035" y="2690261"/>
            <a:ext cx="2714323" cy="303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5A22887C-5564-C46D-D7E5-CCC5235D54ED}"/>
              </a:ext>
            </a:extLst>
          </p:cNvPr>
          <p:cNvCxnSpPr>
            <a:cxnSpLocks/>
          </p:cNvCxnSpPr>
          <p:nvPr/>
        </p:nvCxnSpPr>
        <p:spPr>
          <a:xfrm flipH="1" flipV="1">
            <a:off x="3841750" y="3943350"/>
            <a:ext cx="730250" cy="11447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0368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34D17134-CC32-44B4-BB95-6A4AB126D3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3860" y="1874207"/>
            <a:ext cx="5705590" cy="282447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787F30CF-7E10-4076-B596-043CB1E58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学習の繰り返しを行うプログラムの実行結果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0410FFC-E41D-470A-AC17-ADDB250AD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349A6F4-84E3-47FF-9829-8F7712DA4AFC}"/>
              </a:ext>
            </a:extLst>
          </p:cNvPr>
          <p:cNvSpPr txBox="1"/>
          <p:nvPr/>
        </p:nvSpPr>
        <p:spPr>
          <a:xfrm>
            <a:off x="1968684" y="4969253"/>
            <a:ext cx="6669990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学習</a:t>
            </a: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の</a:t>
            </a:r>
            <a:r>
              <a:rPr kumimoji="1" lang="ja-JP" altLang="en-US" sz="2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繰り返し</a:t>
            </a: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ごとの</a:t>
            </a:r>
            <a:endParaRPr kumimoji="1" lang="en-US" altLang="ja-JP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dirty="0">
                <a:latin typeface="Calibri" panose="020F0502020204030204"/>
                <a:ea typeface="メイリオ" panose="020B0604030504040204" pitchFamily="50" charset="-128"/>
              </a:rPr>
              <a:t>・</a:t>
            </a:r>
            <a:r>
              <a:rPr kumimoji="1" lang="ja-JP" altLang="en-US" sz="2400" b="1" dirty="0">
                <a:solidFill>
                  <a:srgbClr val="C00000"/>
                </a:solidFill>
                <a:latin typeface="Calibri" panose="020F0502020204030204"/>
                <a:ea typeface="メイリオ" panose="020B0604030504040204" pitchFamily="50" charset="-128"/>
              </a:rPr>
              <a:t>訓練データ</a:t>
            </a:r>
            <a:r>
              <a:rPr kumimoji="1" lang="ja-JP" altLang="en-US" sz="2400" dirty="0">
                <a:latin typeface="Calibri" panose="020F0502020204030204"/>
                <a:ea typeface="メイリオ" panose="020B0604030504040204" pitchFamily="50" charset="-128"/>
              </a:rPr>
              <a:t>での</a:t>
            </a:r>
            <a:r>
              <a:rPr kumimoji="1" lang="ja-JP" altLang="en-US" sz="2400" b="1" dirty="0">
                <a:solidFill>
                  <a:srgbClr val="C00000"/>
                </a:solidFill>
                <a:latin typeface="Calibri" panose="020F0502020204030204"/>
                <a:ea typeface="メイリオ" panose="020B0604030504040204" pitchFamily="50" charset="-128"/>
              </a:rPr>
              <a:t>損失 </a:t>
            </a:r>
            <a:r>
              <a:rPr kumimoji="1" lang="en-US" altLang="ja-JP" sz="2400" dirty="0">
                <a:latin typeface="Calibri" panose="020F0502020204030204"/>
                <a:ea typeface="メイリオ" panose="020B0604030504040204" pitchFamily="50" charset="-128"/>
              </a:rPr>
              <a:t>(loss)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・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検証データ</a:t>
            </a: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での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損失 </a:t>
            </a:r>
            <a:r>
              <a:rPr kumimoji="1" lang="en-US" altLang="ja-JP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(</a:t>
            </a:r>
            <a:r>
              <a:rPr kumimoji="1" lang="en-US" altLang="ja-JP" sz="24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val_loss</a:t>
            </a:r>
            <a:r>
              <a:rPr kumimoji="1" lang="en-US" altLang="ja-JP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dirty="0">
                <a:latin typeface="Calibri" panose="020F0502020204030204"/>
                <a:ea typeface="メイリオ" panose="020B0604030504040204" pitchFamily="50" charset="-128"/>
              </a:rPr>
              <a:t>などの変化を確認できる</a:t>
            </a:r>
            <a:endParaRPr kumimoji="1" lang="ja-JP" altLang="en-US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15A48F68-4FB6-F345-5F25-A3474CA569A4}"/>
              </a:ext>
            </a:extLst>
          </p:cNvPr>
          <p:cNvCxnSpPr>
            <a:cxnSpLocks/>
          </p:cNvCxnSpPr>
          <p:nvPr/>
        </p:nvCxnSpPr>
        <p:spPr>
          <a:xfrm flipV="1">
            <a:off x="4471851" y="4343753"/>
            <a:ext cx="141190" cy="5852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5E36641-FD61-429F-B9AA-5825A485107B}"/>
              </a:ext>
            </a:extLst>
          </p:cNvPr>
          <p:cNvSpPr/>
          <p:nvPr/>
        </p:nvSpPr>
        <p:spPr>
          <a:xfrm>
            <a:off x="695167" y="789928"/>
            <a:ext cx="89424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2400" b="1" dirty="0">
                <a:solidFill>
                  <a:prstClr val="black"/>
                </a:solidFill>
                <a:ea typeface="メイリオ" panose="020B0604030504040204" pitchFamily="50" charset="-128"/>
              </a:rPr>
              <a:t>同じ訓練データを用いた学習を繰り返し</a:t>
            </a:r>
            <a:endParaRPr lang="en-US" altLang="ja-JP" sz="2400" b="1" dirty="0">
              <a:solidFill>
                <a:prstClr val="black"/>
              </a:solidFill>
              <a:ea typeface="メイリオ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ながら，検証データで検証</a:t>
            </a:r>
            <a:endParaRPr kumimoji="0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8226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086E374D-3D88-4533-8A40-C01E6643D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556" y="1441439"/>
            <a:ext cx="6407943" cy="4347324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88B2ADFD-FAB1-43A2-8759-B0112477A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学習曲線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C7C06E7-4BC8-4D27-A37E-2725302CE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b="1" dirty="0">
                <a:solidFill>
                  <a:srgbClr val="C00000"/>
                </a:solidFill>
              </a:rPr>
              <a:t>学習の繰り返し</a:t>
            </a:r>
            <a:r>
              <a:rPr kumimoji="1" lang="ja-JP" altLang="en-US" sz="2400" dirty="0"/>
              <a:t>での，</a:t>
            </a:r>
            <a:r>
              <a:rPr kumimoji="1" lang="ja-JP" altLang="en-US" sz="2400" b="1" dirty="0">
                <a:solidFill>
                  <a:srgbClr val="C00000"/>
                </a:solidFill>
              </a:rPr>
              <a:t>損失などの変化</a:t>
            </a:r>
            <a:r>
              <a:rPr kumimoji="1" lang="ja-JP" altLang="en-US" sz="2400" dirty="0"/>
              <a:t>をプロットした</a:t>
            </a:r>
            <a:r>
              <a:rPr kumimoji="1" lang="ja-JP" altLang="en-US" sz="2400" b="1" dirty="0"/>
              <a:t>グラフ</a:t>
            </a:r>
            <a:r>
              <a:rPr lang="en-US" altLang="ja-JP" sz="2400" dirty="0"/>
              <a:t>	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9824DCF-AE0F-4175-BBF1-DF2B95736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0E1BD4B-E31A-4F27-2D79-3BE17B23951F}"/>
              </a:ext>
            </a:extLst>
          </p:cNvPr>
          <p:cNvSpPr txBox="1"/>
          <p:nvPr/>
        </p:nvSpPr>
        <p:spPr>
          <a:xfrm>
            <a:off x="3421395" y="2826334"/>
            <a:ext cx="35702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実線</a:t>
            </a:r>
            <a:r>
              <a:rPr kumimoji="1" lang="ja-JP" altLang="en-US" sz="2400" dirty="0"/>
              <a:t>は，</a:t>
            </a:r>
            <a:r>
              <a:rPr kumimoji="1" lang="ja-JP" altLang="en-US" sz="2400" b="1" dirty="0"/>
              <a:t>訓練データ</a:t>
            </a:r>
            <a:r>
              <a:rPr kumimoji="1" lang="ja-JP" altLang="en-US" sz="2400" dirty="0"/>
              <a:t>での</a:t>
            </a:r>
            <a:endParaRPr kumimoji="1" lang="en-US" altLang="ja-JP" sz="2400" dirty="0"/>
          </a:p>
          <a:p>
            <a:r>
              <a:rPr kumimoji="1" lang="ja-JP" altLang="en-US" sz="2400" dirty="0"/>
              <a:t>損失の変化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55C05C8-7564-2E3C-37F1-5AB51DA12955}"/>
              </a:ext>
            </a:extLst>
          </p:cNvPr>
          <p:cNvSpPr txBox="1"/>
          <p:nvPr/>
        </p:nvSpPr>
        <p:spPr>
          <a:xfrm>
            <a:off x="3891375" y="3734875"/>
            <a:ext cx="35702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点線</a:t>
            </a:r>
            <a:r>
              <a:rPr kumimoji="1" lang="ja-JP" altLang="en-US" sz="2400" dirty="0"/>
              <a:t>は，</a:t>
            </a:r>
            <a:r>
              <a:rPr kumimoji="1" lang="ja-JP" altLang="en-US" sz="2400" b="1" dirty="0"/>
              <a:t>検証データ</a:t>
            </a:r>
            <a:r>
              <a:rPr kumimoji="1" lang="ja-JP" altLang="en-US" sz="2400" dirty="0"/>
              <a:t>での</a:t>
            </a:r>
            <a:endParaRPr kumimoji="1" lang="en-US" altLang="ja-JP" sz="2400" dirty="0"/>
          </a:p>
          <a:p>
            <a:r>
              <a:rPr kumimoji="1" lang="ja-JP" altLang="en-US" sz="2400" dirty="0"/>
              <a:t>損失の変化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6EDCB53-660B-49A5-15B1-9C51DB5461C7}"/>
              </a:ext>
            </a:extLst>
          </p:cNvPr>
          <p:cNvSpPr txBox="1"/>
          <p:nvPr/>
        </p:nvSpPr>
        <p:spPr>
          <a:xfrm>
            <a:off x="486941" y="6243937"/>
            <a:ext cx="787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訓練データと検証データでは，違う形になることに注意</a:t>
            </a:r>
            <a:endParaRPr kumimoji="1" lang="en-US" altLang="ja-JP" sz="2400" dirty="0"/>
          </a:p>
        </p:txBody>
      </p:sp>
      <p:sp>
        <p:nvSpPr>
          <p:cNvPr id="10" name="矢印: 右 9">
            <a:extLst>
              <a:ext uri="{FF2B5EF4-FFF2-40B4-BE49-F238E27FC236}">
                <a16:creationId xmlns:a16="http://schemas.microsoft.com/office/drawing/2014/main" id="{26123451-8B15-A10B-3746-81820DC6D9A7}"/>
              </a:ext>
            </a:extLst>
          </p:cNvPr>
          <p:cNvSpPr/>
          <p:nvPr/>
        </p:nvSpPr>
        <p:spPr>
          <a:xfrm>
            <a:off x="1326519" y="5829103"/>
            <a:ext cx="5435600" cy="2180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21B3B25-9B26-AE77-BEAA-4B5FD15FBF03}"/>
              </a:ext>
            </a:extLst>
          </p:cNvPr>
          <p:cNvSpPr txBox="1"/>
          <p:nvPr/>
        </p:nvSpPr>
        <p:spPr>
          <a:xfrm>
            <a:off x="6762119" y="5733233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学習の繰り返し</a:t>
            </a:r>
          </a:p>
        </p:txBody>
      </p:sp>
    </p:spTree>
    <p:extLst>
      <p:ext uri="{BB962C8B-B14F-4D97-AF65-F5344CB8AC3E}">
        <p14:creationId xmlns:p14="http://schemas.microsoft.com/office/powerpoint/2010/main" val="1200700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396DA4-AD2D-49D6-9B35-D40361FCF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トピックス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7F1AC5-314C-4D96-B86A-3673B02DF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分類を行うニューラルネットワーク</a:t>
            </a:r>
            <a:endParaRPr lang="en-US" altLang="ja-JP" dirty="0"/>
          </a:p>
          <a:p>
            <a:r>
              <a:rPr lang="ja-JP" altLang="en-US" dirty="0"/>
              <a:t>ニューラルネットワークの作成</a:t>
            </a:r>
            <a:endParaRPr lang="en-US" altLang="ja-JP" dirty="0"/>
          </a:p>
          <a:p>
            <a:r>
              <a:rPr lang="ja-JP" altLang="en-US" dirty="0"/>
              <a:t>ニューラルネットワークの学習</a:t>
            </a:r>
            <a:endParaRPr lang="en-US" altLang="ja-JP" dirty="0"/>
          </a:p>
          <a:p>
            <a:r>
              <a:rPr lang="ja-JP" altLang="en-US" dirty="0"/>
              <a:t>学習曲線</a:t>
            </a:r>
            <a:endParaRPr lang="en-US" altLang="ja-JP" dirty="0"/>
          </a:p>
          <a:p>
            <a:r>
              <a:rPr lang="en-US" altLang="ja-JP" dirty="0"/>
              <a:t>Iris </a:t>
            </a:r>
            <a:r>
              <a:rPr lang="ja-JP" altLang="en-US" dirty="0"/>
              <a:t>データセット 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2D90549-A8E2-4059-A003-1590C4C60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0567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66E30B-EDE9-46EC-A9DF-7B175D5C6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62058D2-817A-4146-9CB1-1043B8F09F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プログラムは、次で公開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>
                <a:hlinkClick r:id="rId2"/>
              </a:rPr>
              <a:t>https://</a:t>
            </a:r>
            <a:r>
              <a:rPr lang="en-US" altLang="ja-JP" dirty="0" err="1">
                <a:hlinkClick r:id="rId2"/>
              </a:rPr>
              <a:t>colab.research.google.com</a:t>
            </a:r>
            <a:r>
              <a:rPr lang="en-US" altLang="ja-JP" dirty="0">
                <a:hlinkClick r:id="rId2"/>
              </a:rPr>
              <a:t>/drive/</a:t>
            </a:r>
            <a:r>
              <a:rPr lang="en-US" altLang="ja-JP" dirty="0" err="1">
                <a:hlinkClick r:id="rId2"/>
              </a:rPr>
              <a:t>18rj0Lyy7rL_JJS9flrGWJR04EuI8tnTm?usp</a:t>
            </a:r>
            <a:r>
              <a:rPr lang="en-US" altLang="ja-JP" dirty="0">
                <a:hlinkClick r:id="rId2"/>
              </a:rPr>
              <a:t>=sharing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r>
              <a:rPr lang="ja-JP" altLang="en-US" b="1" dirty="0"/>
              <a:t>プログラムの再実行</a:t>
            </a:r>
            <a:r>
              <a:rPr lang="ja-JP" altLang="en-US" dirty="0"/>
              <a:t>，</a:t>
            </a:r>
            <a:r>
              <a:rPr lang="ja-JP" altLang="en-US" b="1" dirty="0"/>
              <a:t>プログラムの変更</a:t>
            </a:r>
            <a:r>
              <a:rPr lang="ja-JP" altLang="en-US" dirty="0"/>
              <a:t>には，</a:t>
            </a:r>
            <a:r>
              <a:rPr lang="en-US" altLang="ja-JP" b="1" dirty="0"/>
              <a:t>Google </a:t>
            </a:r>
            <a:r>
              <a:rPr lang="ja-JP" altLang="en-US" b="1" dirty="0"/>
              <a:t>アカウント</a:t>
            </a:r>
            <a:r>
              <a:rPr lang="ja-JP" altLang="en-US" dirty="0"/>
              <a:t>が必要．</a:t>
            </a:r>
            <a:endParaRPr lang="en-US" altLang="ja-JP" dirty="0"/>
          </a:p>
          <a:p>
            <a:r>
              <a:rPr lang="ja-JP" altLang="en-US" dirty="0"/>
              <a:t>プログラムを変更した場合でも，特別な操作をしない限り，他の人には公開されない</a:t>
            </a:r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7C2B917-66AF-495E-A2F4-84DF47677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4930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フリーフォーム 17"/>
          <p:cNvSpPr/>
          <p:nvPr/>
        </p:nvSpPr>
        <p:spPr>
          <a:xfrm>
            <a:off x="1140626" y="1620285"/>
            <a:ext cx="471371" cy="1150288"/>
          </a:xfrm>
          <a:custGeom>
            <a:avLst/>
            <a:gdLst>
              <a:gd name="connsiteX0" fmla="*/ 437565 w 471371"/>
              <a:gd name="connsiteY0" fmla="*/ 1138792 h 1150288"/>
              <a:gd name="connsiteX1" fmla="*/ 415126 w 471371"/>
              <a:gd name="connsiteY1" fmla="*/ 942449 h 1150288"/>
              <a:gd name="connsiteX2" fmla="*/ 403906 w 471371"/>
              <a:gd name="connsiteY2" fmla="*/ 858302 h 1150288"/>
              <a:gd name="connsiteX3" fmla="*/ 392687 w 471371"/>
              <a:gd name="connsiteY3" fmla="*/ 824643 h 1150288"/>
              <a:gd name="connsiteX4" fmla="*/ 370247 w 471371"/>
              <a:gd name="connsiteY4" fmla="*/ 779764 h 1150288"/>
              <a:gd name="connsiteX5" fmla="*/ 364638 w 471371"/>
              <a:gd name="connsiteY5" fmla="*/ 751715 h 1150288"/>
              <a:gd name="connsiteX6" fmla="*/ 347808 w 471371"/>
              <a:gd name="connsiteY6" fmla="*/ 701227 h 1150288"/>
              <a:gd name="connsiteX7" fmla="*/ 342198 w 471371"/>
              <a:gd name="connsiteY7" fmla="*/ 684397 h 1150288"/>
              <a:gd name="connsiteX8" fmla="*/ 336589 w 471371"/>
              <a:gd name="connsiteY8" fmla="*/ 667568 h 1150288"/>
              <a:gd name="connsiteX9" fmla="*/ 325369 w 471371"/>
              <a:gd name="connsiteY9" fmla="*/ 650738 h 1150288"/>
              <a:gd name="connsiteX10" fmla="*/ 319759 w 471371"/>
              <a:gd name="connsiteY10" fmla="*/ 600250 h 1150288"/>
              <a:gd name="connsiteX11" fmla="*/ 314149 w 471371"/>
              <a:gd name="connsiteY11" fmla="*/ 566591 h 1150288"/>
              <a:gd name="connsiteX12" fmla="*/ 302930 w 471371"/>
              <a:gd name="connsiteY12" fmla="*/ 499273 h 1150288"/>
              <a:gd name="connsiteX13" fmla="*/ 297320 w 471371"/>
              <a:gd name="connsiteY13" fmla="*/ 476834 h 1150288"/>
              <a:gd name="connsiteX14" fmla="*/ 280490 w 471371"/>
              <a:gd name="connsiteY14" fmla="*/ 460005 h 1150288"/>
              <a:gd name="connsiteX15" fmla="*/ 235612 w 471371"/>
              <a:gd name="connsiteY15" fmla="*/ 420736 h 1150288"/>
              <a:gd name="connsiteX16" fmla="*/ 201953 w 471371"/>
              <a:gd name="connsiteY16" fmla="*/ 398297 h 1150288"/>
              <a:gd name="connsiteX17" fmla="*/ 185124 w 471371"/>
              <a:gd name="connsiteY17" fmla="*/ 387077 h 1150288"/>
              <a:gd name="connsiteX18" fmla="*/ 168294 w 471371"/>
              <a:gd name="connsiteY18" fmla="*/ 381467 h 1150288"/>
              <a:gd name="connsiteX19" fmla="*/ 134635 w 471371"/>
              <a:gd name="connsiteY19" fmla="*/ 364638 h 1150288"/>
              <a:gd name="connsiteX20" fmla="*/ 95366 w 471371"/>
              <a:gd name="connsiteY20" fmla="*/ 347808 h 1150288"/>
              <a:gd name="connsiteX21" fmla="*/ 61708 w 471371"/>
              <a:gd name="connsiteY21" fmla="*/ 325369 h 1150288"/>
              <a:gd name="connsiteX22" fmla="*/ 39268 w 471371"/>
              <a:gd name="connsiteY22" fmla="*/ 314149 h 1150288"/>
              <a:gd name="connsiteX23" fmla="*/ 28049 w 471371"/>
              <a:gd name="connsiteY23" fmla="*/ 280491 h 1150288"/>
              <a:gd name="connsiteX24" fmla="*/ 16829 w 471371"/>
              <a:gd name="connsiteY24" fmla="*/ 235612 h 1150288"/>
              <a:gd name="connsiteX25" fmla="*/ 11219 w 471371"/>
              <a:gd name="connsiteY25" fmla="*/ 213173 h 1150288"/>
              <a:gd name="connsiteX26" fmla="*/ 0 w 471371"/>
              <a:gd name="connsiteY26" fmla="*/ 196343 h 1150288"/>
              <a:gd name="connsiteX27" fmla="*/ 5609 w 471371"/>
              <a:gd name="connsiteY27" fmla="*/ 112196 h 1150288"/>
              <a:gd name="connsiteX28" fmla="*/ 11219 w 471371"/>
              <a:gd name="connsiteY28" fmla="*/ 95367 h 1150288"/>
              <a:gd name="connsiteX29" fmla="*/ 28049 w 471371"/>
              <a:gd name="connsiteY29" fmla="*/ 84147 h 1150288"/>
              <a:gd name="connsiteX30" fmla="*/ 56098 w 471371"/>
              <a:gd name="connsiteY30" fmla="*/ 61708 h 1150288"/>
              <a:gd name="connsiteX31" fmla="*/ 89757 w 471371"/>
              <a:gd name="connsiteY31" fmla="*/ 39268 h 1150288"/>
              <a:gd name="connsiteX32" fmla="*/ 106586 w 471371"/>
              <a:gd name="connsiteY32" fmla="*/ 28049 h 1150288"/>
              <a:gd name="connsiteX33" fmla="*/ 145855 w 471371"/>
              <a:gd name="connsiteY33" fmla="*/ 16829 h 1150288"/>
              <a:gd name="connsiteX34" fmla="*/ 179514 w 471371"/>
              <a:gd name="connsiteY34" fmla="*/ 5610 h 1150288"/>
              <a:gd name="connsiteX35" fmla="*/ 196343 w 471371"/>
              <a:gd name="connsiteY35" fmla="*/ 0 h 1150288"/>
              <a:gd name="connsiteX36" fmla="*/ 241222 w 471371"/>
              <a:gd name="connsiteY36" fmla="*/ 5610 h 1150288"/>
              <a:gd name="connsiteX37" fmla="*/ 258051 w 471371"/>
              <a:gd name="connsiteY37" fmla="*/ 16829 h 1150288"/>
              <a:gd name="connsiteX38" fmla="*/ 274881 w 471371"/>
              <a:gd name="connsiteY38" fmla="*/ 22439 h 1150288"/>
              <a:gd name="connsiteX39" fmla="*/ 291710 w 471371"/>
              <a:gd name="connsiteY39" fmla="*/ 33659 h 1150288"/>
              <a:gd name="connsiteX40" fmla="*/ 308539 w 471371"/>
              <a:gd name="connsiteY40" fmla="*/ 39268 h 1150288"/>
              <a:gd name="connsiteX41" fmla="*/ 336589 w 471371"/>
              <a:gd name="connsiteY41" fmla="*/ 61708 h 1150288"/>
              <a:gd name="connsiteX42" fmla="*/ 364638 w 471371"/>
              <a:gd name="connsiteY42" fmla="*/ 84147 h 1150288"/>
              <a:gd name="connsiteX43" fmla="*/ 387077 w 471371"/>
              <a:gd name="connsiteY43" fmla="*/ 123416 h 1150288"/>
              <a:gd name="connsiteX44" fmla="*/ 415126 w 471371"/>
              <a:gd name="connsiteY44" fmla="*/ 173904 h 1150288"/>
              <a:gd name="connsiteX45" fmla="*/ 409516 w 471371"/>
              <a:gd name="connsiteY45" fmla="*/ 342198 h 1150288"/>
              <a:gd name="connsiteX46" fmla="*/ 403906 w 471371"/>
              <a:gd name="connsiteY46" fmla="*/ 359028 h 1150288"/>
              <a:gd name="connsiteX47" fmla="*/ 392687 w 471371"/>
              <a:gd name="connsiteY47" fmla="*/ 420736 h 1150288"/>
              <a:gd name="connsiteX48" fmla="*/ 381467 w 471371"/>
              <a:gd name="connsiteY48" fmla="*/ 493664 h 1150288"/>
              <a:gd name="connsiteX49" fmla="*/ 370247 w 471371"/>
              <a:gd name="connsiteY49" fmla="*/ 527322 h 1150288"/>
              <a:gd name="connsiteX50" fmla="*/ 375857 w 471371"/>
              <a:gd name="connsiteY50" fmla="*/ 650738 h 1150288"/>
              <a:gd name="connsiteX51" fmla="*/ 381467 w 471371"/>
              <a:gd name="connsiteY51" fmla="*/ 667568 h 1150288"/>
              <a:gd name="connsiteX52" fmla="*/ 387077 w 471371"/>
              <a:gd name="connsiteY52" fmla="*/ 807813 h 1150288"/>
              <a:gd name="connsiteX53" fmla="*/ 398297 w 471371"/>
              <a:gd name="connsiteY53" fmla="*/ 936839 h 1150288"/>
              <a:gd name="connsiteX54" fmla="*/ 409516 w 471371"/>
              <a:gd name="connsiteY54" fmla="*/ 976108 h 1150288"/>
              <a:gd name="connsiteX55" fmla="*/ 415126 w 471371"/>
              <a:gd name="connsiteY55" fmla="*/ 1026596 h 1150288"/>
              <a:gd name="connsiteX56" fmla="*/ 426346 w 471371"/>
              <a:gd name="connsiteY56" fmla="*/ 1049035 h 1150288"/>
              <a:gd name="connsiteX57" fmla="*/ 431955 w 471371"/>
              <a:gd name="connsiteY57" fmla="*/ 1065865 h 1150288"/>
              <a:gd name="connsiteX58" fmla="*/ 443175 w 471371"/>
              <a:gd name="connsiteY58" fmla="*/ 1105133 h 1150288"/>
              <a:gd name="connsiteX59" fmla="*/ 454395 w 471371"/>
              <a:gd name="connsiteY59" fmla="*/ 1121963 h 1150288"/>
              <a:gd name="connsiteX60" fmla="*/ 471224 w 471371"/>
              <a:gd name="connsiteY60" fmla="*/ 1127573 h 1150288"/>
              <a:gd name="connsiteX61" fmla="*/ 437565 w 471371"/>
              <a:gd name="connsiteY61" fmla="*/ 1138792 h 1150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471371" h="1150288">
                <a:moveTo>
                  <a:pt x="437565" y="1138792"/>
                </a:moveTo>
                <a:cubicBezTo>
                  <a:pt x="428215" y="1107938"/>
                  <a:pt x="447516" y="1096306"/>
                  <a:pt x="415126" y="942449"/>
                </a:cubicBezTo>
                <a:cubicBezTo>
                  <a:pt x="402672" y="883290"/>
                  <a:pt x="416054" y="906893"/>
                  <a:pt x="403906" y="858302"/>
                </a:cubicBezTo>
                <a:cubicBezTo>
                  <a:pt x="401038" y="846829"/>
                  <a:pt x="395799" y="836053"/>
                  <a:pt x="392687" y="824643"/>
                </a:cubicBezTo>
                <a:cubicBezTo>
                  <a:pt x="381939" y="785232"/>
                  <a:pt x="396800" y="806317"/>
                  <a:pt x="370247" y="779764"/>
                </a:cubicBezTo>
                <a:cubicBezTo>
                  <a:pt x="368377" y="770414"/>
                  <a:pt x="367147" y="760914"/>
                  <a:pt x="364638" y="751715"/>
                </a:cubicBezTo>
                <a:cubicBezTo>
                  <a:pt x="364636" y="751706"/>
                  <a:pt x="350615" y="709646"/>
                  <a:pt x="347808" y="701227"/>
                </a:cubicBezTo>
                <a:lnTo>
                  <a:pt x="342198" y="684397"/>
                </a:lnTo>
                <a:cubicBezTo>
                  <a:pt x="340328" y="678787"/>
                  <a:pt x="339869" y="672488"/>
                  <a:pt x="336589" y="667568"/>
                </a:cubicBezTo>
                <a:lnTo>
                  <a:pt x="325369" y="650738"/>
                </a:lnTo>
                <a:cubicBezTo>
                  <a:pt x="323499" y="633909"/>
                  <a:pt x="321997" y="617034"/>
                  <a:pt x="319759" y="600250"/>
                </a:cubicBezTo>
                <a:cubicBezTo>
                  <a:pt x="318256" y="588975"/>
                  <a:pt x="315652" y="577866"/>
                  <a:pt x="314149" y="566591"/>
                </a:cubicBezTo>
                <a:cubicBezTo>
                  <a:pt x="301615" y="472590"/>
                  <a:pt x="316083" y="545310"/>
                  <a:pt x="302930" y="499273"/>
                </a:cubicBezTo>
                <a:cubicBezTo>
                  <a:pt x="300812" y="491860"/>
                  <a:pt x="301145" y="483528"/>
                  <a:pt x="297320" y="476834"/>
                </a:cubicBezTo>
                <a:cubicBezTo>
                  <a:pt x="293384" y="469946"/>
                  <a:pt x="285569" y="466100"/>
                  <a:pt x="280490" y="460005"/>
                </a:cubicBezTo>
                <a:cubicBezTo>
                  <a:pt x="251270" y="424940"/>
                  <a:pt x="295925" y="460944"/>
                  <a:pt x="235612" y="420736"/>
                </a:cubicBezTo>
                <a:lnTo>
                  <a:pt x="201953" y="398297"/>
                </a:lnTo>
                <a:cubicBezTo>
                  <a:pt x="196343" y="394557"/>
                  <a:pt x="191520" y="389209"/>
                  <a:pt x="185124" y="387077"/>
                </a:cubicBezTo>
                <a:cubicBezTo>
                  <a:pt x="179514" y="385207"/>
                  <a:pt x="173583" y="384112"/>
                  <a:pt x="168294" y="381467"/>
                </a:cubicBezTo>
                <a:cubicBezTo>
                  <a:pt x="124794" y="359718"/>
                  <a:pt x="176939" y="378739"/>
                  <a:pt x="134635" y="364638"/>
                </a:cubicBezTo>
                <a:cubicBezTo>
                  <a:pt x="73387" y="323804"/>
                  <a:pt x="167808" y="384029"/>
                  <a:pt x="95366" y="347808"/>
                </a:cubicBezTo>
                <a:cubicBezTo>
                  <a:pt x="83306" y="341778"/>
                  <a:pt x="73768" y="331399"/>
                  <a:pt x="61708" y="325369"/>
                </a:cubicBezTo>
                <a:lnTo>
                  <a:pt x="39268" y="314149"/>
                </a:lnTo>
                <a:cubicBezTo>
                  <a:pt x="35528" y="302930"/>
                  <a:pt x="30368" y="292088"/>
                  <a:pt x="28049" y="280491"/>
                </a:cubicBezTo>
                <a:cubicBezTo>
                  <a:pt x="16644" y="223464"/>
                  <a:pt x="28329" y="275861"/>
                  <a:pt x="16829" y="235612"/>
                </a:cubicBezTo>
                <a:cubicBezTo>
                  <a:pt x="14711" y="228199"/>
                  <a:pt x="14256" y="220260"/>
                  <a:pt x="11219" y="213173"/>
                </a:cubicBezTo>
                <a:cubicBezTo>
                  <a:pt x="8563" y="206976"/>
                  <a:pt x="3740" y="201953"/>
                  <a:pt x="0" y="196343"/>
                </a:cubicBezTo>
                <a:cubicBezTo>
                  <a:pt x="1870" y="168294"/>
                  <a:pt x="2505" y="140135"/>
                  <a:pt x="5609" y="112196"/>
                </a:cubicBezTo>
                <a:cubicBezTo>
                  <a:pt x="6262" y="106319"/>
                  <a:pt x="7525" y="99984"/>
                  <a:pt x="11219" y="95367"/>
                </a:cubicBezTo>
                <a:cubicBezTo>
                  <a:pt x="15431" y="90102"/>
                  <a:pt x="22439" y="87887"/>
                  <a:pt x="28049" y="84147"/>
                </a:cubicBezTo>
                <a:cubicBezTo>
                  <a:pt x="48779" y="53049"/>
                  <a:pt x="27406" y="77648"/>
                  <a:pt x="56098" y="61708"/>
                </a:cubicBezTo>
                <a:cubicBezTo>
                  <a:pt x="67886" y="55159"/>
                  <a:pt x="78537" y="46748"/>
                  <a:pt x="89757" y="39268"/>
                </a:cubicBezTo>
                <a:cubicBezTo>
                  <a:pt x="95367" y="35528"/>
                  <a:pt x="100190" y="30181"/>
                  <a:pt x="106586" y="28049"/>
                </a:cubicBezTo>
                <a:cubicBezTo>
                  <a:pt x="163128" y="9202"/>
                  <a:pt x="75440" y="37953"/>
                  <a:pt x="145855" y="16829"/>
                </a:cubicBezTo>
                <a:cubicBezTo>
                  <a:pt x="157183" y="13431"/>
                  <a:pt x="168294" y="9350"/>
                  <a:pt x="179514" y="5610"/>
                </a:cubicBezTo>
                <a:lnTo>
                  <a:pt x="196343" y="0"/>
                </a:lnTo>
                <a:cubicBezTo>
                  <a:pt x="211303" y="1870"/>
                  <a:pt x="226677" y="1643"/>
                  <a:pt x="241222" y="5610"/>
                </a:cubicBezTo>
                <a:cubicBezTo>
                  <a:pt x="247726" y="7384"/>
                  <a:pt x="252021" y="13814"/>
                  <a:pt x="258051" y="16829"/>
                </a:cubicBezTo>
                <a:cubicBezTo>
                  <a:pt x="263340" y="19474"/>
                  <a:pt x="269271" y="20569"/>
                  <a:pt x="274881" y="22439"/>
                </a:cubicBezTo>
                <a:cubicBezTo>
                  <a:pt x="280491" y="26179"/>
                  <a:pt x="285680" y="30644"/>
                  <a:pt x="291710" y="33659"/>
                </a:cubicBezTo>
                <a:cubicBezTo>
                  <a:pt x="296999" y="36303"/>
                  <a:pt x="303922" y="35574"/>
                  <a:pt x="308539" y="39268"/>
                </a:cubicBezTo>
                <a:cubicBezTo>
                  <a:pt x="344790" y="68269"/>
                  <a:pt x="294286" y="47607"/>
                  <a:pt x="336589" y="61708"/>
                </a:cubicBezTo>
                <a:cubicBezTo>
                  <a:pt x="368740" y="109936"/>
                  <a:pt x="325929" y="53180"/>
                  <a:pt x="364638" y="84147"/>
                </a:cubicBezTo>
                <a:cubicBezTo>
                  <a:pt x="372100" y="90117"/>
                  <a:pt x="383256" y="117047"/>
                  <a:pt x="387077" y="123416"/>
                </a:cubicBezTo>
                <a:cubicBezTo>
                  <a:pt x="416011" y="171640"/>
                  <a:pt x="403842" y="140053"/>
                  <a:pt x="415126" y="173904"/>
                </a:cubicBezTo>
                <a:cubicBezTo>
                  <a:pt x="413256" y="230002"/>
                  <a:pt x="412912" y="286172"/>
                  <a:pt x="409516" y="342198"/>
                </a:cubicBezTo>
                <a:cubicBezTo>
                  <a:pt x="409158" y="348101"/>
                  <a:pt x="405340" y="353291"/>
                  <a:pt x="403906" y="359028"/>
                </a:cubicBezTo>
                <a:cubicBezTo>
                  <a:pt x="400687" y="371904"/>
                  <a:pt x="394353" y="409078"/>
                  <a:pt x="392687" y="420736"/>
                </a:cubicBezTo>
                <a:cubicBezTo>
                  <a:pt x="389275" y="444619"/>
                  <a:pt x="387895" y="470094"/>
                  <a:pt x="381467" y="493664"/>
                </a:cubicBezTo>
                <a:cubicBezTo>
                  <a:pt x="378355" y="505074"/>
                  <a:pt x="373987" y="516103"/>
                  <a:pt x="370247" y="527322"/>
                </a:cubicBezTo>
                <a:cubicBezTo>
                  <a:pt x="372117" y="568461"/>
                  <a:pt x="372573" y="609688"/>
                  <a:pt x="375857" y="650738"/>
                </a:cubicBezTo>
                <a:cubicBezTo>
                  <a:pt x="376329" y="656633"/>
                  <a:pt x="381046" y="661670"/>
                  <a:pt x="381467" y="667568"/>
                </a:cubicBezTo>
                <a:cubicBezTo>
                  <a:pt x="384800" y="714235"/>
                  <a:pt x="384681" y="761089"/>
                  <a:pt x="387077" y="807813"/>
                </a:cubicBezTo>
                <a:cubicBezTo>
                  <a:pt x="388474" y="835050"/>
                  <a:pt x="393285" y="904260"/>
                  <a:pt x="398297" y="936839"/>
                </a:cubicBezTo>
                <a:cubicBezTo>
                  <a:pt x="400310" y="949925"/>
                  <a:pt x="405326" y="963538"/>
                  <a:pt x="409516" y="976108"/>
                </a:cubicBezTo>
                <a:cubicBezTo>
                  <a:pt x="411386" y="992937"/>
                  <a:pt x="411318" y="1010097"/>
                  <a:pt x="415126" y="1026596"/>
                </a:cubicBezTo>
                <a:cubicBezTo>
                  <a:pt x="417006" y="1034744"/>
                  <a:pt x="423052" y="1041349"/>
                  <a:pt x="426346" y="1049035"/>
                </a:cubicBezTo>
                <a:cubicBezTo>
                  <a:pt x="428675" y="1054470"/>
                  <a:pt x="430331" y="1060179"/>
                  <a:pt x="431955" y="1065865"/>
                </a:cubicBezTo>
                <a:cubicBezTo>
                  <a:pt x="434351" y="1074253"/>
                  <a:pt x="438692" y="1096166"/>
                  <a:pt x="443175" y="1105133"/>
                </a:cubicBezTo>
                <a:cubicBezTo>
                  <a:pt x="446190" y="1111164"/>
                  <a:pt x="449130" y="1117751"/>
                  <a:pt x="454395" y="1121963"/>
                </a:cubicBezTo>
                <a:cubicBezTo>
                  <a:pt x="459012" y="1125657"/>
                  <a:pt x="465935" y="1124928"/>
                  <a:pt x="471224" y="1127573"/>
                </a:cubicBezTo>
                <a:cubicBezTo>
                  <a:pt x="473589" y="1128756"/>
                  <a:pt x="446915" y="1169646"/>
                  <a:pt x="437565" y="1138792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2" name="フリーフォーム 11"/>
          <p:cNvSpPr/>
          <p:nvPr/>
        </p:nvSpPr>
        <p:spPr>
          <a:xfrm>
            <a:off x="1633042" y="2184481"/>
            <a:ext cx="803451" cy="664353"/>
          </a:xfrm>
          <a:custGeom>
            <a:avLst/>
            <a:gdLst>
              <a:gd name="connsiteX0" fmla="*/ 1247 w 803451"/>
              <a:gd name="connsiteY0" fmla="*/ 496059 h 664353"/>
              <a:gd name="connsiteX1" fmla="*/ 6857 w 803451"/>
              <a:gd name="connsiteY1" fmla="*/ 344594 h 664353"/>
              <a:gd name="connsiteX2" fmla="*/ 23687 w 803451"/>
              <a:gd name="connsiteY2" fmla="*/ 322155 h 664353"/>
              <a:gd name="connsiteX3" fmla="*/ 29296 w 803451"/>
              <a:gd name="connsiteY3" fmla="*/ 271666 h 664353"/>
              <a:gd name="connsiteX4" fmla="*/ 34906 w 803451"/>
              <a:gd name="connsiteY4" fmla="*/ 254837 h 664353"/>
              <a:gd name="connsiteX5" fmla="*/ 40516 w 803451"/>
              <a:gd name="connsiteY5" fmla="*/ 232398 h 664353"/>
              <a:gd name="connsiteX6" fmla="*/ 62955 w 803451"/>
              <a:gd name="connsiteY6" fmla="*/ 215568 h 664353"/>
              <a:gd name="connsiteX7" fmla="*/ 68565 w 803451"/>
              <a:gd name="connsiteY7" fmla="*/ 198739 h 664353"/>
              <a:gd name="connsiteX8" fmla="*/ 74175 w 803451"/>
              <a:gd name="connsiteY8" fmla="*/ 176299 h 664353"/>
              <a:gd name="connsiteX9" fmla="*/ 113444 w 803451"/>
              <a:gd name="connsiteY9" fmla="*/ 137031 h 664353"/>
              <a:gd name="connsiteX10" fmla="*/ 124663 w 803451"/>
              <a:gd name="connsiteY10" fmla="*/ 120201 h 664353"/>
              <a:gd name="connsiteX11" fmla="*/ 158322 w 803451"/>
              <a:gd name="connsiteY11" fmla="*/ 103372 h 664353"/>
              <a:gd name="connsiteX12" fmla="*/ 191981 w 803451"/>
              <a:gd name="connsiteY12" fmla="*/ 86542 h 664353"/>
              <a:gd name="connsiteX13" fmla="*/ 231250 w 803451"/>
              <a:gd name="connsiteY13" fmla="*/ 97762 h 664353"/>
              <a:gd name="connsiteX14" fmla="*/ 248079 w 803451"/>
              <a:gd name="connsiteY14" fmla="*/ 103372 h 664353"/>
              <a:gd name="connsiteX15" fmla="*/ 298568 w 803451"/>
              <a:gd name="connsiteY15" fmla="*/ 131421 h 664353"/>
              <a:gd name="connsiteX16" fmla="*/ 309787 w 803451"/>
              <a:gd name="connsiteY16" fmla="*/ 165080 h 664353"/>
              <a:gd name="connsiteX17" fmla="*/ 321007 w 803451"/>
              <a:gd name="connsiteY17" fmla="*/ 215568 h 664353"/>
              <a:gd name="connsiteX18" fmla="*/ 326617 w 803451"/>
              <a:gd name="connsiteY18" fmla="*/ 282886 h 664353"/>
              <a:gd name="connsiteX19" fmla="*/ 315397 w 803451"/>
              <a:gd name="connsiteY19" fmla="*/ 299715 h 664353"/>
              <a:gd name="connsiteX20" fmla="*/ 309787 w 803451"/>
              <a:gd name="connsiteY20" fmla="*/ 350204 h 664353"/>
              <a:gd name="connsiteX21" fmla="*/ 321007 w 803451"/>
              <a:gd name="connsiteY21" fmla="*/ 462400 h 664353"/>
              <a:gd name="connsiteX22" fmla="*/ 326617 w 803451"/>
              <a:gd name="connsiteY22" fmla="*/ 479229 h 664353"/>
              <a:gd name="connsiteX23" fmla="*/ 343446 w 803451"/>
              <a:gd name="connsiteY23" fmla="*/ 490449 h 664353"/>
              <a:gd name="connsiteX24" fmla="*/ 371495 w 803451"/>
              <a:gd name="connsiteY24" fmla="*/ 540937 h 664353"/>
              <a:gd name="connsiteX25" fmla="*/ 388325 w 803451"/>
              <a:gd name="connsiteY25" fmla="*/ 546547 h 664353"/>
              <a:gd name="connsiteX26" fmla="*/ 410764 w 803451"/>
              <a:gd name="connsiteY26" fmla="*/ 568987 h 664353"/>
              <a:gd name="connsiteX27" fmla="*/ 416374 w 803451"/>
              <a:gd name="connsiteY27" fmla="*/ 585816 h 664353"/>
              <a:gd name="connsiteX28" fmla="*/ 438813 w 803451"/>
              <a:gd name="connsiteY28" fmla="*/ 591426 h 664353"/>
              <a:gd name="connsiteX29" fmla="*/ 455642 w 803451"/>
              <a:gd name="connsiteY29" fmla="*/ 597036 h 664353"/>
              <a:gd name="connsiteX30" fmla="*/ 466862 w 803451"/>
              <a:gd name="connsiteY30" fmla="*/ 613865 h 664353"/>
              <a:gd name="connsiteX31" fmla="*/ 500521 w 803451"/>
              <a:gd name="connsiteY31" fmla="*/ 625085 h 664353"/>
              <a:gd name="connsiteX32" fmla="*/ 534180 w 803451"/>
              <a:gd name="connsiteY32" fmla="*/ 647524 h 664353"/>
              <a:gd name="connsiteX33" fmla="*/ 551009 w 803451"/>
              <a:gd name="connsiteY33" fmla="*/ 658744 h 664353"/>
              <a:gd name="connsiteX34" fmla="*/ 590278 w 803451"/>
              <a:gd name="connsiteY34" fmla="*/ 664353 h 664353"/>
              <a:gd name="connsiteX35" fmla="*/ 663206 w 803451"/>
              <a:gd name="connsiteY35" fmla="*/ 653134 h 664353"/>
              <a:gd name="connsiteX36" fmla="*/ 680035 w 803451"/>
              <a:gd name="connsiteY36" fmla="*/ 641914 h 664353"/>
              <a:gd name="connsiteX37" fmla="*/ 702474 w 803451"/>
              <a:gd name="connsiteY37" fmla="*/ 636304 h 664353"/>
              <a:gd name="connsiteX38" fmla="*/ 724914 w 803451"/>
              <a:gd name="connsiteY38" fmla="*/ 625085 h 664353"/>
              <a:gd name="connsiteX39" fmla="*/ 758573 w 803451"/>
              <a:gd name="connsiteY39" fmla="*/ 585816 h 664353"/>
              <a:gd name="connsiteX40" fmla="*/ 775402 w 803451"/>
              <a:gd name="connsiteY40" fmla="*/ 557767 h 664353"/>
              <a:gd name="connsiteX41" fmla="*/ 786622 w 803451"/>
              <a:gd name="connsiteY41" fmla="*/ 501669 h 664353"/>
              <a:gd name="connsiteX42" fmla="*/ 792231 w 803451"/>
              <a:gd name="connsiteY42" fmla="*/ 479229 h 664353"/>
              <a:gd name="connsiteX43" fmla="*/ 803451 w 803451"/>
              <a:gd name="connsiteY43" fmla="*/ 456790 h 664353"/>
              <a:gd name="connsiteX44" fmla="*/ 781012 w 803451"/>
              <a:gd name="connsiteY44" fmla="*/ 389472 h 664353"/>
              <a:gd name="connsiteX45" fmla="*/ 775402 w 803451"/>
              <a:gd name="connsiteY45" fmla="*/ 367033 h 664353"/>
              <a:gd name="connsiteX46" fmla="*/ 764182 w 803451"/>
              <a:gd name="connsiteY46" fmla="*/ 327764 h 664353"/>
              <a:gd name="connsiteX47" fmla="*/ 736133 w 803451"/>
              <a:gd name="connsiteY47" fmla="*/ 277276 h 664353"/>
              <a:gd name="connsiteX48" fmla="*/ 691255 w 803451"/>
              <a:gd name="connsiteY48" fmla="*/ 209958 h 664353"/>
              <a:gd name="connsiteX49" fmla="*/ 646376 w 803451"/>
              <a:gd name="connsiteY49" fmla="*/ 153860 h 664353"/>
              <a:gd name="connsiteX50" fmla="*/ 640766 w 803451"/>
              <a:gd name="connsiteY50" fmla="*/ 137031 h 664353"/>
              <a:gd name="connsiteX51" fmla="*/ 623937 w 803451"/>
              <a:gd name="connsiteY51" fmla="*/ 125811 h 664353"/>
              <a:gd name="connsiteX52" fmla="*/ 590278 w 803451"/>
              <a:gd name="connsiteY52" fmla="*/ 86542 h 664353"/>
              <a:gd name="connsiteX53" fmla="*/ 567839 w 803451"/>
              <a:gd name="connsiteY53" fmla="*/ 75323 h 664353"/>
              <a:gd name="connsiteX54" fmla="*/ 517350 w 803451"/>
              <a:gd name="connsiteY54" fmla="*/ 41664 h 664353"/>
              <a:gd name="connsiteX55" fmla="*/ 461252 w 803451"/>
              <a:gd name="connsiteY55" fmla="*/ 24834 h 664353"/>
              <a:gd name="connsiteX56" fmla="*/ 444423 w 803451"/>
              <a:gd name="connsiteY56" fmla="*/ 19225 h 664353"/>
              <a:gd name="connsiteX57" fmla="*/ 399544 w 803451"/>
              <a:gd name="connsiteY57" fmla="*/ 13615 h 664353"/>
              <a:gd name="connsiteX58" fmla="*/ 270519 w 803451"/>
              <a:gd name="connsiteY58" fmla="*/ 8005 h 664353"/>
              <a:gd name="connsiteX59" fmla="*/ 220030 w 803451"/>
              <a:gd name="connsiteY59" fmla="*/ 36054 h 664353"/>
              <a:gd name="connsiteX60" fmla="*/ 214420 w 803451"/>
              <a:gd name="connsiteY60" fmla="*/ 52883 h 664353"/>
              <a:gd name="connsiteX61" fmla="*/ 175152 w 803451"/>
              <a:gd name="connsiteY61" fmla="*/ 80933 h 664353"/>
              <a:gd name="connsiteX62" fmla="*/ 141493 w 803451"/>
              <a:gd name="connsiteY62" fmla="*/ 148250 h 664353"/>
              <a:gd name="connsiteX63" fmla="*/ 130273 w 803451"/>
              <a:gd name="connsiteY63" fmla="*/ 165080 h 664353"/>
              <a:gd name="connsiteX64" fmla="*/ 113444 w 803451"/>
              <a:gd name="connsiteY64" fmla="*/ 176299 h 664353"/>
              <a:gd name="connsiteX65" fmla="*/ 85395 w 803451"/>
              <a:gd name="connsiteY65" fmla="*/ 204348 h 664353"/>
              <a:gd name="connsiteX66" fmla="*/ 57346 w 803451"/>
              <a:gd name="connsiteY66" fmla="*/ 238007 h 664353"/>
              <a:gd name="connsiteX67" fmla="*/ 34906 w 803451"/>
              <a:gd name="connsiteY67" fmla="*/ 254837 h 664353"/>
              <a:gd name="connsiteX68" fmla="*/ 12467 w 803451"/>
              <a:gd name="connsiteY68" fmla="*/ 294106 h 664353"/>
              <a:gd name="connsiteX69" fmla="*/ 1247 w 803451"/>
              <a:gd name="connsiteY69" fmla="*/ 333374 h 664353"/>
              <a:gd name="connsiteX70" fmla="*/ 6857 w 803451"/>
              <a:gd name="connsiteY70" fmla="*/ 389472 h 664353"/>
              <a:gd name="connsiteX71" fmla="*/ 23687 w 803451"/>
              <a:gd name="connsiteY71" fmla="*/ 434351 h 664353"/>
              <a:gd name="connsiteX72" fmla="*/ 1247 w 803451"/>
              <a:gd name="connsiteY72" fmla="*/ 496059 h 664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803451" h="664353">
                <a:moveTo>
                  <a:pt x="1247" y="496059"/>
                </a:moveTo>
                <a:cubicBezTo>
                  <a:pt x="-1558" y="481100"/>
                  <a:pt x="391" y="394702"/>
                  <a:pt x="6857" y="344594"/>
                </a:cubicBezTo>
                <a:cubicBezTo>
                  <a:pt x="8054" y="335321"/>
                  <a:pt x="20937" y="331091"/>
                  <a:pt x="23687" y="322155"/>
                </a:cubicBezTo>
                <a:cubicBezTo>
                  <a:pt x="28667" y="305971"/>
                  <a:pt x="26512" y="288369"/>
                  <a:pt x="29296" y="271666"/>
                </a:cubicBezTo>
                <a:cubicBezTo>
                  <a:pt x="30268" y="265833"/>
                  <a:pt x="33281" y="260523"/>
                  <a:pt x="34906" y="254837"/>
                </a:cubicBezTo>
                <a:cubicBezTo>
                  <a:pt x="37024" y="247424"/>
                  <a:pt x="36035" y="238672"/>
                  <a:pt x="40516" y="232398"/>
                </a:cubicBezTo>
                <a:cubicBezTo>
                  <a:pt x="45950" y="224790"/>
                  <a:pt x="55475" y="221178"/>
                  <a:pt x="62955" y="215568"/>
                </a:cubicBezTo>
                <a:cubicBezTo>
                  <a:pt x="64825" y="209958"/>
                  <a:pt x="66940" y="204425"/>
                  <a:pt x="68565" y="198739"/>
                </a:cubicBezTo>
                <a:cubicBezTo>
                  <a:pt x="70683" y="191325"/>
                  <a:pt x="70727" y="183195"/>
                  <a:pt x="74175" y="176299"/>
                </a:cubicBezTo>
                <a:cubicBezTo>
                  <a:pt x="84647" y="155355"/>
                  <a:pt x="95492" y="150495"/>
                  <a:pt x="113444" y="137031"/>
                </a:cubicBezTo>
                <a:cubicBezTo>
                  <a:pt x="117184" y="131421"/>
                  <a:pt x="119896" y="124968"/>
                  <a:pt x="124663" y="120201"/>
                </a:cubicBezTo>
                <a:cubicBezTo>
                  <a:pt x="140737" y="104127"/>
                  <a:pt x="140075" y="112496"/>
                  <a:pt x="158322" y="103372"/>
                </a:cubicBezTo>
                <a:cubicBezTo>
                  <a:pt x="201821" y="81622"/>
                  <a:pt x="149682" y="100643"/>
                  <a:pt x="191981" y="86542"/>
                </a:cubicBezTo>
                <a:lnTo>
                  <a:pt x="231250" y="97762"/>
                </a:lnTo>
                <a:cubicBezTo>
                  <a:pt x="236914" y="99461"/>
                  <a:pt x="242910" y="100500"/>
                  <a:pt x="248079" y="103372"/>
                </a:cubicBezTo>
                <a:cubicBezTo>
                  <a:pt x="305946" y="135520"/>
                  <a:pt x="260487" y="118727"/>
                  <a:pt x="298568" y="131421"/>
                </a:cubicBezTo>
                <a:cubicBezTo>
                  <a:pt x="302308" y="142641"/>
                  <a:pt x="307468" y="153483"/>
                  <a:pt x="309787" y="165080"/>
                </a:cubicBezTo>
                <a:cubicBezTo>
                  <a:pt x="316909" y="200689"/>
                  <a:pt x="313084" y="183879"/>
                  <a:pt x="321007" y="215568"/>
                </a:cubicBezTo>
                <a:cubicBezTo>
                  <a:pt x="322877" y="238007"/>
                  <a:pt x="328115" y="260419"/>
                  <a:pt x="326617" y="282886"/>
                </a:cubicBezTo>
                <a:cubicBezTo>
                  <a:pt x="326169" y="289613"/>
                  <a:pt x="317032" y="293174"/>
                  <a:pt x="315397" y="299715"/>
                </a:cubicBezTo>
                <a:cubicBezTo>
                  <a:pt x="311290" y="316143"/>
                  <a:pt x="311657" y="333374"/>
                  <a:pt x="309787" y="350204"/>
                </a:cubicBezTo>
                <a:cubicBezTo>
                  <a:pt x="313875" y="415603"/>
                  <a:pt x="308641" y="419122"/>
                  <a:pt x="321007" y="462400"/>
                </a:cubicBezTo>
                <a:cubicBezTo>
                  <a:pt x="322632" y="468086"/>
                  <a:pt x="322923" y="474612"/>
                  <a:pt x="326617" y="479229"/>
                </a:cubicBezTo>
                <a:cubicBezTo>
                  <a:pt x="330829" y="484494"/>
                  <a:pt x="337836" y="486709"/>
                  <a:pt x="343446" y="490449"/>
                </a:cubicBezTo>
                <a:cubicBezTo>
                  <a:pt x="343560" y="490678"/>
                  <a:pt x="363922" y="534879"/>
                  <a:pt x="371495" y="540937"/>
                </a:cubicBezTo>
                <a:cubicBezTo>
                  <a:pt x="376113" y="544631"/>
                  <a:pt x="382715" y="544677"/>
                  <a:pt x="388325" y="546547"/>
                </a:cubicBezTo>
                <a:cubicBezTo>
                  <a:pt x="403281" y="591423"/>
                  <a:pt x="380847" y="539071"/>
                  <a:pt x="410764" y="568987"/>
                </a:cubicBezTo>
                <a:cubicBezTo>
                  <a:pt x="414945" y="573168"/>
                  <a:pt x="411757" y="582122"/>
                  <a:pt x="416374" y="585816"/>
                </a:cubicBezTo>
                <a:cubicBezTo>
                  <a:pt x="422394" y="590632"/>
                  <a:pt x="431400" y="589308"/>
                  <a:pt x="438813" y="591426"/>
                </a:cubicBezTo>
                <a:cubicBezTo>
                  <a:pt x="444499" y="593051"/>
                  <a:pt x="450032" y="595166"/>
                  <a:pt x="455642" y="597036"/>
                </a:cubicBezTo>
                <a:cubicBezTo>
                  <a:pt x="459382" y="602646"/>
                  <a:pt x="461145" y="610292"/>
                  <a:pt x="466862" y="613865"/>
                </a:cubicBezTo>
                <a:cubicBezTo>
                  <a:pt x="476891" y="620133"/>
                  <a:pt x="500521" y="625085"/>
                  <a:pt x="500521" y="625085"/>
                </a:cubicBezTo>
                <a:cubicBezTo>
                  <a:pt x="532424" y="656988"/>
                  <a:pt x="501704" y="631286"/>
                  <a:pt x="534180" y="647524"/>
                </a:cubicBezTo>
                <a:cubicBezTo>
                  <a:pt x="540210" y="650539"/>
                  <a:pt x="544551" y="656807"/>
                  <a:pt x="551009" y="658744"/>
                </a:cubicBezTo>
                <a:cubicBezTo>
                  <a:pt x="563674" y="662543"/>
                  <a:pt x="577188" y="662483"/>
                  <a:pt x="590278" y="664353"/>
                </a:cubicBezTo>
                <a:cubicBezTo>
                  <a:pt x="614587" y="660613"/>
                  <a:pt x="639345" y="659099"/>
                  <a:pt x="663206" y="653134"/>
                </a:cubicBezTo>
                <a:cubicBezTo>
                  <a:pt x="669747" y="651499"/>
                  <a:pt x="673838" y="644570"/>
                  <a:pt x="680035" y="641914"/>
                </a:cubicBezTo>
                <a:cubicBezTo>
                  <a:pt x="687121" y="638877"/>
                  <a:pt x="695255" y="639011"/>
                  <a:pt x="702474" y="636304"/>
                </a:cubicBezTo>
                <a:cubicBezTo>
                  <a:pt x="710304" y="633368"/>
                  <a:pt x="717434" y="628825"/>
                  <a:pt x="724914" y="625085"/>
                </a:cubicBezTo>
                <a:cubicBezTo>
                  <a:pt x="752254" y="570400"/>
                  <a:pt x="716094" y="634363"/>
                  <a:pt x="758573" y="585816"/>
                </a:cubicBezTo>
                <a:cubicBezTo>
                  <a:pt x="765753" y="577610"/>
                  <a:pt x="769792" y="567117"/>
                  <a:pt x="775402" y="557767"/>
                </a:cubicBezTo>
                <a:cubicBezTo>
                  <a:pt x="779142" y="539068"/>
                  <a:pt x="781998" y="520170"/>
                  <a:pt x="786622" y="501669"/>
                </a:cubicBezTo>
                <a:cubicBezTo>
                  <a:pt x="788492" y="494189"/>
                  <a:pt x="789524" y="486448"/>
                  <a:pt x="792231" y="479229"/>
                </a:cubicBezTo>
                <a:cubicBezTo>
                  <a:pt x="795167" y="471399"/>
                  <a:pt x="799711" y="464270"/>
                  <a:pt x="803451" y="456790"/>
                </a:cubicBezTo>
                <a:cubicBezTo>
                  <a:pt x="792780" y="382092"/>
                  <a:pt x="807546" y="449174"/>
                  <a:pt x="781012" y="389472"/>
                </a:cubicBezTo>
                <a:cubicBezTo>
                  <a:pt x="777881" y="382427"/>
                  <a:pt x="777431" y="374471"/>
                  <a:pt x="775402" y="367033"/>
                </a:cubicBezTo>
                <a:cubicBezTo>
                  <a:pt x="771820" y="353899"/>
                  <a:pt x="769639" y="340236"/>
                  <a:pt x="764182" y="327764"/>
                </a:cubicBezTo>
                <a:cubicBezTo>
                  <a:pt x="756465" y="310126"/>
                  <a:pt x="745100" y="294313"/>
                  <a:pt x="736133" y="277276"/>
                </a:cubicBezTo>
                <a:cubicBezTo>
                  <a:pt x="702550" y="213468"/>
                  <a:pt x="726291" y="233317"/>
                  <a:pt x="691255" y="209958"/>
                </a:cubicBezTo>
                <a:cubicBezTo>
                  <a:pt x="664596" y="156642"/>
                  <a:pt x="701778" y="225090"/>
                  <a:pt x="646376" y="153860"/>
                </a:cubicBezTo>
                <a:cubicBezTo>
                  <a:pt x="642746" y="149192"/>
                  <a:pt x="644460" y="141648"/>
                  <a:pt x="640766" y="137031"/>
                </a:cubicBezTo>
                <a:cubicBezTo>
                  <a:pt x="636554" y="131766"/>
                  <a:pt x="628704" y="130578"/>
                  <a:pt x="623937" y="125811"/>
                </a:cubicBezTo>
                <a:cubicBezTo>
                  <a:pt x="611747" y="113620"/>
                  <a:pt x="603092" y="98075"/>
                  <a:pt x="590278" y="86542"/>
                </a:cubicBezTo>
                <a:cubicBezTo>
                  <a:pt x="584062" y="80948"/>
                  <a:pt x="574930" y="79755"/>
                  <a:pt x="567839" y="75323"/>
                </a:cubicBezTo>
                <a:cubicBezTo>
                  <a:pt x="540205" y="58052"/>
                  <a:pt x="549303" y="56188"/>
                  <a:pt x="517350" y="41664"/>
                </a:cubicBezTo>
                <a:cubicBezTo>
                  <a:pt x="494789" y="31409"/>
                  <a:pt x="483162" y="31094"/>
                  <a:pt x="461252" y="24834"/>
                </a:cubicBezTo>
                <a:cubicBezTo>
                  <a:pt x="455566" y="23210"/>
                  <a:pt x="450241" y="20283"/>
                  <a:pt x="444423" y="19225"/>
                </a:cubicBezTo>
                <a:cubicBezTo>
                  <a:pt x="429590" y="16528"/>
                  <a:pt x="414504" y="15485"/>
                  <a:pt x="399544" y="13615"/>
                </a:cubicBezTo>
                <a:cubicBezTo>
                  <a:pt x="342739" y="-587"/>
                  <a:pt x="342076" y="-5625"/>
                  <a:pt x="270519" y="8005"/>
                </a:cubicBezTo>
                <a:cubicBezTo>
                  <a:pt x="256626" y="10651"/>
                  <a:pt x="233431" y="27120"/>
                  <a:pt x="220030" y="36054"/>
                </a:cubicBezTo>
                <a:cubicBezTo>
                  <a:pt x="218160" y="41664"/>
                  <a:pt x="218205" y="48340"/>
                  <a:pt x="214420" y="52883"/>
                </a:cubicBezTo>
                <a:cubicBezTo>
                  <a:pt x="210071" y="58102"/>
                  <a:pt x="182826" y="75817"/>
                  <a:pt x="175152" y="80933"/>
                </a:cubicBezTo>
                <a:cubicBezTo>
                  <a:pt x="159668" y="127383"/>
                  <a:pt x="170492" y="104751"/>
                  <a:pt x="141493" y="148250"/>
                </a:cubicBezTo>
                <a:cubicBezTo>
                  <a:pt x="137753" y="153860"/>
                  <a:pt x="135883" y="161340"/>
                  <a:pt x="130273" y="165080"/>
                </a:cubicBezTo>
                <a:lnTo>
                  <a:pt x="113444" y="176299"/>
                </a:lnTo>
                <a:cubicBezTo>
                  <a:pt x="92874" y="207155"/>
                  <a:pt x="113444" y="180974"/>
                  <a:pt x="85395" y="204348"/>
                </a:cubicBezTo>
                <a:cubicBezTo>
                  <a:pt x="30249" y="250303"/>
                  <a:pt x="101475" y="193878"/>
                  <a:pt x="57346" y="238007"/>
                </a:cubicBezTo>
                <a:cubicBezTo>
                  <a:pt x="50735" y="244618"/>
                  <a:pt x="42386" y="249227"/>
                  <a:pt x="34906" y="254837"/>
                </a:cubicBezTo>
                <a:cubicBezTo>
                  <a:pt x="23638" y="271739"/>
                  <a:pt x="21008" y="274177"/>
                  <a:pt x="12467" y="294106"/>
                </a:cubicBezTo>
                <a:cubicBezTo>
                  <a:pt x="7638" y="305374"/>
                  <a:pt x="4094" y="321986"/>
                  <a:pt x="1247" y="333374"/>
                </a:cubicBezTo>
                <a:cubicBezTo>
                  <a:pt x="3117" y="352073"/>
                  <a:pt x="2631" y="371161"/>
                  <a:pt x="6857" y="389472"/>
                </a:cubicBezTo>
                <a:cubicBezTo>
                  <a:pt x="22753" y="458354"/>
                  <a:pt x="17621" y="337300"/>
                  <a:pt x="23687" y="434351"/>
                </a:cubicBezTo>
                <a:cubicBezTo>
                  <a:pt x="24970" y="454880"/>
                  <a:pt x="4052" y="511018"/>
                  <a:pt x="1247" y="496059"/>
                </a:cubicBezTo>
                <a:close/>
              </a:path>
            </a:pathLst>
          </a:custGeom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アヤメ属 </a:t>
            </a:r>
            <a:r>
              <a:rPr lang="en-US" altLang="ja-JP" dirty="0"/>
              <a:t>(Iris)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56815" y="834039"/>
            <a:ext cx="5770912" cy="5333166"/>
          </a:xfrm>
        </p:spPr>
        <p:txBody>
          <a:bodyPr>
            <a:noAutofit/>
          </a:bodyPr>
          <a:lstStyle/>
          <a:p>
            <a:r>
              <a:rPr lang="ja-JP" altLang="en-US" sz="2400" dirty="0"/>
              <a:t>多年草</a:t>
            </a:r>
            <a:endParaRPr lang="en-US" altLang="ja-JP" sz="2400" dirty="0"/>
          </a:p>
          <a:p>
            <a:r>
              <a:rPr lang="ja-JP" altLang="en-US" sz="2400" dirty="0"/>
              <a:t>世界に </a:t>
            </a:r>
            <a:r>
              <a:rPr lang="en-US" altLang="ja-JP" sz="2400" dirty="0"/>
              <a:t>150</a:t>
            </a:r>
            <a:r>
              <a:rPr lang="ja-JP" altLang="en-US" sz="2400" dirty="0"/>
              <a:t>種</a:t>
            </a:r>
            <a:r>
              <a:rPr lang="en-US" altLang="ja-JP" sz="2400" dirty="0"/>
              <a:t>. </a:t>
            </a:r>
            <a:r>
              <a:rPr lang="ja-JP" altLang="en-US" sz="2400" dirty="0"/>
              <a:t>日本に </a:t>
            </a:r>
            <a:r>
              <a:rPr lang="en-US" altLang="ja-JP" sz="2400" dirty="0"/>
              <a:t>9</a:t>
            </a:r>
            <a:r>
              <a:rPr lang="ja-JP" altLang="en-US" sz="2400" dirty="0"/>
              <a:t>種</a:t>
            </a:r>
            <a:r>
              <a:rPr lang="en-US" altLang="ja-JP" sz="2400" dirty="0"/>
              <a:t>.</a:t>
            </a:r>
          </a:p>
          <a:p>
            <a:r>
              <a:rPr lang="ja-JP" altLang="en-US" sz="2400" dirty="0"/>
              <a:t>花被片は </a:t>
            </a:r>
            <a:r>
              <a:rPr lang="en-US" altLang="ja-JP" sz="2400" dirty="0"/>
              <a:t>6</a:t>
            </a:r>
            <a:r>
              <a:rPr lang="ja-JP" altLang="en-US" sz="2400" dirty="0"/>
              <a:t>個</a:t>
            </a:r>
            <a:endParaRPr lang="en-US" altLang="ja-JP" sz="2400" dirty="0"/>
          </a:p>
          <a:p>
            <a:r>
              <a:rPr lang="ja-JP" altLang="en-US" sz="2400" b="1" dirty="0">
                <a:solidFill>
                  <a:srgbClr val="C00000"/>
                </a:solidFill>
              </a:rPr>
              <a:t>外花被片</a:t>
            </a:r>
            <a:r>
              <a:rPr lang="ja-JP" altLang="en-US" sz="2400" dirty="0"/>
              <a:t>（がいかひへん） </a:t>
            </a:r>
            <a:r>
              <a:rPr lang="en-US" altLang="ja-JP" sz="2400" dirty="0">
                <a:solidFill>
                  <a:srgbClr val="C00000"/>
                </a:solidFill>
              </a:rPr>
              <a:t>Sepal</a:t>
            </a:r>
            <a:r>
              <a:rPr lang="ja-JP" altLang="en-US" sz="2400" dirty="0"/>
              <a:t> 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	3</a:t>
            </a:r>
            <a:r>
              <a:rPr lang="ja-JP" altLang="en-US" sz="2400" dirty="0"/>
              <a:t>個（大型で下に垂れる）</a:t>
            </a:r>
            <a:endParaRPr lang="en-US" altLang="ja-JP" sz="2400" dirty="0"/>
          </a:p>
          <a:p>
            <a:r>
              <a:rPr lang="ja-JP" altLang="en-US" sz="2400" b="1" dirty="0">
                <a:solidFill>
                  <a:srgbClr val="C00000"/>
                </a:solidFill>
              </a:rPr>
              <a:t>内花被片</a:t>
            </a:r>
            <a:r>
              <a:rPr lang="ja-JP" altLang="en-US" sz="2400" dirty="0"/>
              <a:t>（ないかひへん） </a:t>
            </a:r>
            <a:r>
              <a:rPr lang="en-US" altLang="ja-JP" sz="2400" dirty="0">
                <a:solidFill>
                  <a:srgbClr val="C00000"/>
                </a:solidFill>
              </a:rPr>
              <a:t>Petal</a:t>
            </a:r>
          </a:p>
          <a:p>
            <a:pPr marL="0" indent="0">
              <a:buNone/>
            </a:pPr>
            <a:r>
              <a:rPr lang="en-US" altLang="ja-JP" sz="2400" dirty="0"/>
              <a:t>	3</a:t>
            </a:r>
            <a:r>
              <a:rPr lang="ja-JP" altLang="en-US" sz="2400" dirty="0"/>
              <a:t>個（直立する）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DCA150-FBCC-4EED-BD77-593698E95F3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フリーフォーム 6"/>
          <p:cNvSpPr/>
          <p:nvPr/>
        </p:nvSpPr>
        <p:spPr>
          <a:xfrm>
            <a:off x="1538154" y="2646881"/>
            <a:ext cx="87054" cy="1240033"/>
          </a:xfrm>
          <a:custGeom>
            <a:avLst/>
            <a:gdLst>
              <a:gd name="connsiteX0" fmla="*/ 73696 w 87054"/>
              <a:gd name="connsiteY0" fmla="*/ 0 h 1240033"/>
              <a:gd name="connsiteX1" fmla="*/ 68086 w 87054"/>
              <a:gd name="connsiteY1" fmla="*/ 28049 h 1240033"/>
              <a:gd name="connsiteX2" fmla="*/ 62476 w 87054"/>
              <a:gd name="connsiteY2" fmla="*/ 201953 h 1240033"/>
              <a:gd name="connsiteX3" fmla="*/ 73696 w 87054"/>
              <a:gd name="connsiteY3" fmla="*/ 241222 h 1240033"/>
              <a:gd name="connsiteX4" fmla="*/ 79306 w 87054"/>
              <a:gd name="connsiteY4" fmla="*/ 448785 h 1240033"/>
              <a:gd name="connsiteX5" fmla="*/ 79306 w 87054"/>
              <a:gd name="connsiteY5" fmla="*/ 751715 h 1240033"/>
              <a:gd name="connsiteX6" fmla="*/ 56867 w 87054"/>
              <a:gd name="connsiteY6" fmla="*/ 807814 h 1240033"/>
              <a:gd name="connsiteX7" fmla="*/ 51257 w 87054"/>
              <a:gd name="connsiteY7" fmla="*/ 830253 h 1240033"/>
              <a:gd name="connsiteX8" fmla="*/ 45647 w 87054"/>
              <a:gd name="connsiteY8" fmla="*/ 976108 h 1240033"/>
              <a:gd name="connsiteX9" fmla="*/ 34427 w 87054"/>
              <a:gd name="connsiteY9" fmla="*/ 1099524 h 1240033"/>
              <a:gd name="connsiteX10" fmla="*/ 11988 w 87054"/>
              <a:gd name="connsiteY10" fmla="*/ 1155622 h 1240033"/>
              <a:gd name="connsiteX11" fmla="*/ 6378 w 87054"/>
              <a:gd name="connsiteY11" fmla="*/ 1178061 h 1240033"/>
              <a:gd name="connsiteX12" fmla="*/ 769 w 87054"/>
              <a:gd name="connsiteY12" fmla="*/ 1228550 h 1240033"/>
              <a:gd name="connsiteX13" fmla="*/ 17598 w 87054"/>
              <a:gd name="connsiteY13" fmla="*/ 1239769 h 1240033"/>
              <a:gd name="connsiteX14" fmla="*/ 23208 w 87054"/>
              <a:gd name="connsiteY14" fmla="*/ 1222940 h 1240033"/>
              <a:gd name="connsiteX15" fmla="*/ 28818 w 87054"/>
              <a:gd name="connsiteY15" fmla="*/ 1200501 h 1240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7054" h="1240033">
                <a:moveTo>
                  <a:pt x="73696" y="0"/>
                </a:moveTo>
                <a:cubicBezTo>
                  <a:pt x="71826" y="9350"/>
                  <a:pt x="69139" y="18572"/>
                  <a:pt x="68086" y="28049"/>
                </a:cubicBezTo>
                <a:cubicBezTo>
                  <a:pt x="59903" y="101698"/>
                  <a:pt x="50433" y="137722"/>
                  <a:pt x="62476" y="201953"/>
                </a:cubicBezTo>
                <a:cubicBezTo>
                  <a:pt x="64985" y="215333"/>
                  <a:pt x="69956" y="228132"/>
                  <a:pt x="73696" y="241222"/>
                </a:cubicBezTo>
                <a:cubicBezTo>
                  <a:pt x="75566" y="310410"/>
                  <a:pt x="76791" y="379618"/>
                  <a:pt x="79306" y="448785"/>
                </a:cubicBezTo>
                <a:cubicBezTo>
                  <a:pt x="84775" y="599183"/>
                  <a:pt x="93596" y="551661"/>
                  <a:pt x="79306" y="751715"/>
                </a:cubicBezTo>
                <a:cubicBezTo>
                  <a:pt x="77525" y="776644"/>
                  <a:pt x="64830" y="786579"/>
                  <a:pt x="56867" y="807814"/>
                </a:cubicBezTo>
                <a:cubicBezTo>
                  <a:pt x="54160" y="815033"/>
                  <a:pt x="53127" y="822773"/>
                  <a:pt x="51257" y="830253"/>
                </a:cubicBezTo>
                <a:cubicBezTo>
                  <a:pt x="49387" y="878871"/>
                  <a:pt x="48077" y="927514"/>
                  <a:pt x="45647" y="976108"/>
                </a:cubicBezTo>
                <a:cubicBezTo>
                  <a:pt x="45549" y="978067"/>
                  <a:pt x="39509" y="1081228"/>
                  <a:pt x="34427" y="1099524"/>
                </a:cubicBezTo>
                <a:cubicBezTo>
                  <a:pt x="29037" y="1118929"/>
                  <a:pt x="16873" y="1136084"/>
                  <a:pt x="11988" y="1155622"/>
                </a:cubicBezTo>
                <a:lnTo>
                  <a:pt x="6378" y="1178061"/>
                </a:lnTo>
                <a:cubicBezTo>
                  <a:pt x="4508" y="1194891"/>
                  <a:pt x="-2260" y="1211890"/>
                  <a:pt x="769" y="1228550"/>
                </a:cubicBezTo>
                <a:cubicBezTo>
                  <a:pt x="1975" y="1235183"/>
                  <a:pt x="11057" y="1241404"/>
                  <a:pt x="17598" y="1239769"/>
                </a:cubicBezTo>
                <a:cubicBezTo>
                  <a:pt x="23335" y="1238335"/>
                  <a:pt x="21583" y="1228626"/>
                  <a:pt x="23208" y="1222940"/>
                </a:cubicBezTo>
                <a:cubicBezTo>
                  <a:pt x="25326" y="1215527"/>
                  <a:pt x="28818" y="1200501"/>
                  <a:pt x="28818" y="120050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8" name="フリーフォーム 7"/>
          <p:cNvSpPr/>
          <p:nvPr/>
        </p:nvSpPr>
        <p:spPr>
          <a:xfrm>
            <a:off x="1611850" y="2646881"/>
            <a:ext cx="61708" cy="1250989"/>
          </a:xfrm>
          <a:custGeom>
            <a:avLst/>
            <a:gdLst>
              <a:gd name="connsiteX0" fmla="*/ 61708 w 61708"/>
              <a:gd name="connsiteY0" fmla="*/ 0 h 1250989"/>
              <a:gd name="connsiteX1" fmla="*/ 50488 w 61708"/>
              <a:gd name="connsiteY1" fmla="*/ 375858 h 1250989"/>
              <a:gd name="connsiteX2" fmla="*/ 44879 w 61708"/>
              <a:gd name="connsiteY2" fmla="*/ 785374 h 1250989"/>
              <a:gd name="connsiteX3" fmla="*/ 28049 w 61708"/>
              <a:gd name="connsiteY3" fmla="*/ 936839 h 1250989"/>
              <a:gd name="connsiteX4" fmla="*/ 16830 w 61708"/>
              <a:gd name="connsiteY4" fmla="*/ 1105134 h 1250989"/>
              <a:gd name="connsiteX5" fmla="*/ 5610 w 61708"/>
              <a:gd name="connsiteY5" fmla="*/ 1172452 h 1250989"/>
              <a:gd name="connsiteX6" fmla="*/ 0 w 61708"/>
              <a:gd name="connsiteY6" fmla="*/ 1250989 h 1250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08" h="1250989">
                <a:moveTo>
                  <a:pt x="61708" y="0"/>
                </a:moveTo>
                <a:cubicBezTo>
                  <a:pt x="57968" y="125286"/>
                  <a:pt x="53173" y="250545"/>
                  <a:pt x="50488" y="375858"/>
                </a:cubicBezTo>
                <a:cubicBezTo>
                  <a:pt x="47563" y="512345"/>
                  <a:pt x="48090" y="648894"/>
                  <a:pt x="44879" y="785374"/>
                </a:cubicBezTo>
                <a:cubicBezTo>
                  <a:pt x="43856" y="828868"/>
                  <a:pt x="33528" y="895750"/>
                  <a:pt x="28049" y="936839"/>
                </a:cubicBezTo>
                <a:cubicBezTo>
                  <a:pt x="25829" y="979018"/>
                  <a:pt x="23061" y="1057358"/>
                  <a:pt x="16830" y="1105134"/>
                </a:cubicBezTo>
                <a:cubicBezTo>
                  <a:pt x="13888" y="1127692"/>
                  <a:pt x="9350" y="1150013"/>
                  <a:pt x="5610" y="1172452"/>
                </a:cubicBezTo>
                <a:lnTo>
                  <a:pt x="0" y="1250989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フリーフォーム 8"/>
          <p:cNvSpPr/>
          <p:nvPr/>
        </p:nvSpPr>
        <p:spPr>
          <a:xfrm>
            <a:off x="428179" y="2551514"/>
            <a:ext cx="1153025" cy="869522"/>
          </a:xfrm>
          <a:custGeom>
            <a:avLst/>
            <a:gdLst>
              <a:gd name="connsiteX0" fmla="*/ 1150012 w 1153025"/>
              <a:gd name="connsiteY0" fmla="*/ 72928 h 869522"/>
              <a:gd name="connsiteX1" fmla="*/ 1144402 w 1153025"/>
              <a:gd name="connsiteY1" fmla="*/ 22439 h 869522"/>
              <a:gd name="connsiteX2" fmla="*/ 1099524 w 1153025"/>
              <a:gd name="connsiteY2" fmla="*/ 5610 h 869522"/>
              <a:gd name="connsiteX3" fmla="*/ 1020986 w 1153025"/>
              <a:gd name="connsiteY3" fmla="*/ 0 h 869522"/>
              <a:gd name="connsiteX4" fmla="*/ 908790 w 1153025"/>
              <a:gd name="connsiteY4" fmla="*/ 5610 h 869522"/>
              <a:gd name="connsiteX5" fmla="*/ 891961 w 1153025"/>
              <a:gd name="connsiteY5" fmla="*/ 16830 h 869522"/>
              <a:gd name="connsiteX6" fmla="*/ 869521 w 1153025"/>
              <a:gd name="connsiteY6" fmla="*/ 22439 h 869522"/>
              <a:gd name="connsiteX7" fmla="*/ 852692 w 1153025"/>
              <a:gd name="connsiteY7" fmla="*/ 28049 h 869522"/>
              <a:gd name="connsiteX8" fmla="*/ 785374 w 1153025"/>
              <a:gd name="connsiteY8" fmla="*/ 50488 h 869522"/>
              <a:gd name="connsiteX9" fmla="*/ 740496 w 1153025"/>
              <a:gd name="connsiteY9" fmla="*/ 78538 h 869522"/>
              <a:gd name="connsiteX10" fmla="*/ 706837 w 1153025"/>
              <a:gd name="connsiteY10" fmla="*/ 95367 h 869522"/>
              <a:gd name="connsiteX11" fmla="*/ 690007 w 1153025"/>
              <a:gd name="connsiteY11" fmla="*/ 129026 h 869522"/>
              <a:gd name="connsiteX12" fmla="*/ 678788 w 1153025"/>
              <a:gd name="connsiteY12" fmla="*/ 145855 h 869522"/>
              <a:gd name="connsiteX13" fmla="*/ 667568 w 1153025"/>
              <a:gd name="connsiteY13" fmla="*/ 173904 h 869522"/>
              <a:gd name="connsiteX14" fmla="*/ 650739 w 1153025"/>
              <a:gd name="connsiteY14" fmla="*/ 190734 h 869522"/>
              <a:gd name="connsiteX15" fmla="*/ 633909 w 1153025"/>
              <a:gd name="connsiteY15" fmla="*/ 235612 h 869522"/>
              <a:gd name="connsiteX16" fmla="*/ 622690 w 1153025"/>
              <a:gd name="connsiteY16" fmla="*/ 280491 h 869522"/>
              <a:gd name="connsiteX17" fmla="*/ 605860 w 1153025"/>
              <a:gd name="connsiteY17" fmla="*/ 308540 h 869522"/>
              <a:gd name="connsiteX18" fmla="*/ 600250 w 1153025"/>
              <a:gd name="connsiteY18" fmla="*/ 325369 h 869522"/>
              <a:gd name="connsiteX19" fmla="*/ 589031 w 1153025"/>
              <a:gd name="connsiteY19" fmla="*/ 353419 h 869522"/>
              <a:gd name="connsiteX20" fmla="*/ 549762 w 1153025"/>
              <a:gd name="connsiteY20" fmla="*/ 443176 h 869522"/>
              <a:gd name="connsiteX21" fmla="*/ 516103 w 1153025"/>
              <a:gd name="connsiteY21" fmla="*/ 504884 h 869522"/>
              <a:gd name="connsiteX22" fmla="*/ 499274 w 1153025"/>
              <a:gd name="connsiteY22" fmla="*/ 560982 h 869522"/>
              <a:gd name="connsiteX23" fmla="*/ 493664 w 1153025"/>
              <a:gd name="connsiteY23" fmla="*/ 577811 h 869522"/>
              <a:gd name="connsiteX24" fmla="*/ 488054 w 1153025"/>
              <a:gd name="connsiteY24" fmla="*/ 605860 h 869522"/>
              <a:gd name="connsiteX25" fmla="*/ 465615 w 1153025"/>
              <a:gd name="connsiteY25" fmla="*/ 729276 h 869522"/>
              <a:gd name="connsiteX26" fmla="*/ 448785 w 1153025"/>
              <a:gd name="connsiteY26" fmla="*/ 768545 h 869522"/>
              <a:gd name="connsiteX27" fmla="*/ 420736 w 1153025"/>
              <a:gd name="connsiteY27" fmla="*/ 785374 h 869522"/>
              <a:gd name="connsiteX28" fmla="*/ 375858 w 1153025"/>
              <a:gd name="connsiteY28" fmla="*/ 813423 h 869522"/>
              <a:gd name="connsiteX29" fmla="*/ 359028 w 1153025"/>
              <a:gd name="connsiteY29" fmla="*/ 824643 h 869522"/>
              <a:gd name="connsiteX30" fmla="*/ 308540 w 1153025"/>
              <a:gd name="connsiteY30" fmla="*/ 841473 h 869522"/>
              <a:gd name="connsiteX31" fmla="*/ 280491 w 1153025"/>
              <a:gd name="connsiteY31" fmla="*/ 852692 h 869522"/>
              <a:gd name="connsiteX32" fmla="*/ 263661 w 1153025"/>
              <a:gd name="connsiteY32" fmla="*/ 863912 h 869522"/>
              <a:gd name="connsiteX33" fmla="*/ 218783 w 1153025"/>
              <a:gd name="connsiteY33" fmla="*/ 869522 h 869522"/>
              <a:gd name="connsiteX34" fmla="*/ 145855 w 1153025"/>
              <a:gd name="connsiteY34" fmla="*/ 863912 h 869522"/>
              <a:gd name="connsiteX35" fmla="*/ 123416 w 1153025"/>
              <a:gd name="connsiteY35" fmla="*/ 841473 h 869522"/>
              <a:gd name="connsiteX36" fmla="*/ 84147 w 1153025"/>
              <a:gd name="connsiteY36" fmla="*/ 813423 h 869522"/>
              <a:gd name="connsiteX37" fmla="*/ 72928 w 1153025"/>
              <a:gd name="connsiteY37" fmla="*/ 796594 h 869522"/>
              <a:gd name="connsiteX38" fmla="*/ 56098 w 1153025"/>
              <a:gd name="connsiteY38" fmla="*/ 785374 h 869522"/>
              <a:gd name="connsiteX39" fmla="*/ 44878 w 1153025"/>
              <a:gd name="connsiteY39" fmla="*/ 751715 h 869522"/>
              <a:gd name="connsiteX40" fmla="*/ 39269 w 1153025"/>
              <a:gd name="connsiteY40" fmla="*/ 734886 h 869522"/>
              <a:gd name="connsiteX41" fmla="*/ 28049 w 1153025"/>
              <a:gd name="connsiteY41" fmla="*/ 718057 h 869522"/>
              <a:gd name="connsiteX42" fmla="*/ 22439 w 1153025"/>
              <a:gd name="connsiteY42" fmla="*/ 690008 h 869522"/>
              <a:gd name="connsiteX43" fmla="*/ 11220 w 1153025"/>
              <a:gd name="connsiteY43" fmla="*/ 673178 h 869522"/>
              <a:gd name="connsiteX44" fmla="*/ 0 w 1153025"/>
              <a:gd name="connsiteY44" fmla="*/ 594641 h 869522"/>
              <a:gd name="connsiteX45" fmla="*/ 5610 w 1153025"/>
              <a:gd name="connsiteY45" fmla="*/ 460005 h 869522"/>
              <a:gd name="connsiteX46" fmla="*/ 16829 w 1153025"/>
              <a:gd name="connsiteY46" fmla="*/ 437566 h 869522"/>
              <a:gd name="connsiteX47" fmla="*/ 28049 w 1153025"/>
              <a:gd name="connsiteY47" fmla="*/ 403907 h 869522"/>
              <a:gd name="connsiteX48" fmla="*/ 39269 w 1153025"/>
              <a:gd name="connsiteY48" fmla="*/ 364638 h 869522"/>
              <a:gd name="connsiteX49" fmla="*/ 67318 w 1153025"/>
              <a:gd name="connsiteY49" fmla="*/ 325369 h 869522"/>
              <a:gd name="connsiteX50" fmla="*/ 84147 w 1153025"/>
              <a:gd name="connsiteY50" fmla="*/ 280491 h 869522"/>
              <a:gd name="connsiteX51" fmla="*/ 106586 w 1153025"/>
              <a:gd name="connsiteY51" fmla="*/ 258052 h 869522"/>
              <a:gd name="connsiteX52" fmla="*/ 117806 w 1153025"/>
              <a:gd name="connsiteY52" fmla="*/ 241222 h 869522"/>
              <a:gd name="connsiteX53" fmla="*/ 140245 w 1153025"/>
              <a:gd name="connsiteY53" fmla="*/ 218783 h 869522"/>
              <a:gd name="connsiteX54" fmla="*/ 173904 w 1153025"/>
              <a:gd name="connsiteY54" fmla="*/ 185124 h 869522"/>
              <a:gd name="connsiteX55" fmla="*/ 185124 w 1153025"/>
              <a:gd name="connsiteY55" fmla="*/ 168295 h 869522"/>
              <a:gd name="connsiteX56" fmla="*/ 201953 w 1153025"/>
              <a:gd name="connsiteY56" fmla="*/ 162685 h 869522"/>
              <a:gd name="connsiteX57" fmla="*/ 218783 w 1153025"/>
              <a:gd name="connsiteY57" fmla="*/ 151465 h 869522"/>
              <a:gd name="connsiteX58" fmla="*/ 246832 w 1153025"/>
              <a:gd name="connsiteY58" fmla="*/ 123416 h 869522"/>
              <a:gd name="connsiteX59" fmla="*/ 269271 w 1153025"/>
              <a:gd name="connsiteY59" fmla="*/ 117806 h 869522"/>
              <a:gd name="connsiteX60" fmla="*/ 347809 w 1153025"/>
              <a:gd name="connsiteY60" fmla="*/ 84147 h 869522"/>
              <a:gd name="connsiteX61" fmla="*/ 387077 w 1153025"/>
              <a:gd name="connsiteY61" fmla="*/ 78538 h 869522"/>
              <a:gd name="connsiteX62" fmla="*/ 403907 w 1153025"/>
              <a:gd name="connsiteY62" fmla="*/ 72928 h 869522"/>
              <a:gd name="connsiteX63" fmla="*/ 448785 w 1153025"/>
              <a:gd name="connsiteY63" fmla="*/ 67318 h 869522"/>
              <a:gd name="connsiteX64" fmla="*/ 465615 w 1153025"/>
              <a:gd name="connsiteY64" fmla="*/ 56098 h 869522"/>
              <a:gd name="connsiteX65" fmla="*/ 499274 w 1153025"/>
              <a:gd name="connsiteY65" fmla="*/ 50488 h 869522"/>
              <a:gd name="connsiteX66" fmla="*/ 521713 w 1153025"/>
              <a:gd name="connsiteY66" fmla="*/ 44879 h 869522"/>
              <a:gd name="connsiteX67" fmla="*/ 572201 w 1153025"/>
              <a:gd name="connsiteY67" fmla="*/ 28049 h 869522"/>
              <a:gd name="connsiteX68" fmla="*/ 639519 w 1153025"/>
              <a:gd name="connsiteY68" fmla="*/ 11220 h 869522"/>
              <a:gd name="connsiteX69" fmla="*/ 875131 w 1153025"/>
              <a:gd name="connsiteY69" fmla="*/ 16830 h 869522"/>
              <a:gd name="connsiteX70" fmla="*/ 897571 w 1153025"/>
              <a:gd name="connsiteY70" fmla="*/ 22439 h 869522"/>
              <a:gd name="connsiteX71" fmla="*/ 931229 w 1153025"/>
              <a:gd name="connsiteY71" fmla="*/ 28049 h 869522"/>
              <a:gd name="connsiteX72" fmla="*/ 1015377 w 1153025"/>
              <a:gd name="connsiteY72" fmla="*/ 33659 h 869522"/>
              <a:gd name="connsiteX73" fmla="*/ 1082694 w 1153025"/>
              <a:gd name="connsiteY73" fmla="*/ 44879 h 869522"/>
              <a:gd name="connsiteX74" fmla="*/ 1105134 w 1153025"/>
              <a:gd name="connsiteY74" fmla="*/ 50488 h 869522"/>
              <a:gd name="connsiteX75" fmla="*/ 1150012 w 1153025"/>
              <a:gd name="connsiteY75" fmla="*/ 72928 h 869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1153025" h="869522">
                <a:moveTo>
                  <a:pt x="1150012" y="72928"/>
                </a:moveTo>
                <a:cubicBezTo>
                  <a:pt x="1156557" y="68253"/>
                  <a:pt x="1151409" y="37854"/>
                  <a:pt x="1144402" y="22439"/>
                </a:cubicBezTo>
                <a:cubicBezTo>
                  <a:pt x="1141144" y="15272"/>
                  <a:pt x="1106033" y="6333"/>
                  <a:pt x="1099524" y="5610"/>
                </a:cubicBezTo>
                <a:cubicBezTo>
                  <a:pt x="1073439" y="2712"/>
                  <a:pt x="1047165" y="1870"/>
                  <a:pt x="1020986" y="0"/>
                </a:cubicBezTo>
                <a:cubicBezTo>
                  <a:pt x="983587" y="1870"/>
                  <a:pt x="945921" y="767"/>
                  <a:pt x="908790" y="5610"/>
                </a:cubicBezTo>
                <a:cubicBezTo>
                  <a:pt x="902105" y="6482"/>
                  <a:pt x="898158" y="14174"/>
                  <a:pt x="891961" y="16830"/>
                </a:cubicBezTo>
                <a:cubicBezTo>
                  <a:pt x="884874" y="19867"/>
                  <a:pt x="876935" y="20321"/>
                  <a:pt x="869521" y="22439"/>
                </a:cubicBezTo>
                <a:cubicBezTo>
                  <a:pt x="863835" y="24063"/>
                  <a:pt x="858229" y="25973"/>
                  <a:pt x="852692" y="28049"/>
                </a:cubicBezTo>
                <a:cubicBezTo>
                  <a:pt x="800616" y="47578"/>
                  <a:pt x="849720" y="32105"/>
                  <a:pt x="785374" y="50488"/>
                </a:cubicBezTo>
                <a:cubicBezTo>
                  <a:pt x="742480" y="82660"/>
                  <a:pt x="783609" y="53902"/>
                  <a:pt x="740496" y="78538"/>
                </a:cubicBezTo>
                <a:cubicBezTo>
                  <a:pt x="710049" y="95936"/>
                  <a:pt x="737690" y="85082"/>
                  <a:pt x="706837" y="95367"/>
                </a:cubicBezTo>
                <a:cubicBezTo>
                  <a:pt x="674689" y="143586"/>
                  <a:pt x="713228" y="82583"/>
                  <a:pt x="690007" y="129026"/>
                </a:cubicBezTo>
                <a:cubicBezTo>
                  <a:pt x="686992" y="135056"/>
                  <a:pt x="681803" y="139825"/>
                  <a:pt x="678788" y="145855"/>
                </a:cubicBezTo>
                <a:cubicBezTo>
                  <a:pt x="674285" y="154862"/>
                  <a:pt x="672905" y="165365"/>
                  <a:pt x="667568" y="173904"/>
                </a:cubicBezTo>
                <a:cubicBezTo>
                  <a:pt x="663363" y="180632"/>
                  <a:pt x="656349" y="185124"/>
                  <a:pt x="650739" y="190734"/>
                </a:cubicBezTo>
                <a:cubicBezTo>
                  <a:pt x="645883" y="202873"/>
                  <a:pt x="637677" y="221796"/>
                  <a:pt x="633909" y="235612"/>
                </a:cubicBezTo>
                <a:cubicBezTo>
                  <a:pt x="629852" y="250489"/>
                  <a:pt x="630624" y="267269"/>
                  <a:pt x="622690" y="280491"/>
                </a:cubicBezTo>
                <a:cubicBezTo>
                  <a:pt x="617080" y="289841"/>
                  <a:pt x="610736" y="298788"/>
                  <a:pt x="605860" y="308540"/>
                </a:cubicBezTo>
                <a:cubicBezTo>
                  <a:pt x="603215" y="313829"/>
                  <a:pt x="602326" y="319832"/>
                  <a:pt x="600250" y="325369"/>
                </a:cubicBezTo>
                <a:cubicBezTo>
                  <a:pt x="596714" y="334798"/>
                  <a:pt x="592998" y="344163"/>
                  <a:pt x="589031" y="353419"/>
                </a:cubicBezTo>
                <a:cubicBezTo>
                  <a:pt x="576167" y="383436"/>
                  <a:pt x="562783" y="413227"/>
                  <a:pt x="549762" y="443176"/>
                </a:cubicBezTo>
                <a:cubicBezTo>
                  <a:pt x="528543" y="491979"/>
                  <a:pt x="541940" y="470433"/>
                  <a:pt x="516103" y="504884"/>
                </a:cubicBezTo>
                <a:cubicBezTo>
                  <a:pt x="489440" y="584868"/>
                  <a:pt x="516229" y="501635"/>
                  <a:pt x="499274" y="560982"/>
                </a:cubicBezTo>
                <a:cubicBezTo>
                  <a:pt x="497650" y="566668"/>
                  <a:pt x="495098" y="572074"/>
                  <a:pt x="493664" y="577811"/>
                </a:cubicBezTo>
                <a:cubicBezTo>
                  <a:pt x="491351" y="587061"/>
                  <a:pt x="489924" y="596510"/>
                  <a:pt x="488054" y="605860"/>
                </a:cubicBezTo>
                <a:cubicBezTo>
                  <a:pt x="480993" y="683528"/>
                  <a:pt x="487383" y="653085"/>
                  <a:pt x="465615" y="729276"/>
                </a:cubicBezTo>
                <a:cubicBezTo>
                  <a:pt x="462933" y="738664"/>
                  <a:pt x="454769" y="762561"/>
                  <a:pt x="448785" y="768545"/>
                </a:cubicBezTo>
                <a:cubicBezTo>
                  <a:pt x="441075" y="776255"/>
                  <a:pt x="429808" y="779326"/>
                  <a:pt x="420736" y="785374"/>
                </a:cubicBezTo>
                <a:cubicBezTo>
                  <a:pt x="340288" y="839007"/>
                  <a:pt x="452560" y="769594"/>
                  <a:pt x="375858" y="813423"/>
                </a:cubicBezTo>
                <a:cubicBezTo>
                  <a:pt x="370004" y="816768"/>
                  <a:pt x="365059" y="821628"/>
                  <a:pt x="359028" y="824643"/>
                </a:cubicBezTo>
                <a:cubicBezTo>
                  <a:pt x="323915" y="842200"/>
                  <a:pt x="340676" y="830761"/>
                  <a:pt x="308540" y="841473"/>
                </a:cubicBezTo>
                <a:cubicBezTo>
                  <a:pt x="298987" y="844657"/>
                  <a:pt x="289498" y="848189"/>
                  <a:pt x="280491" y="852692"/>
                </a:cubicBezTo>
                <a:cubicBezTo>
                  <a:pt x="274460" y="855707"/>
                  <a:pt x="270166" y="862138"/>
                  <a:pt x="263661" y="863912"/>
                </a:cubicBezTo>
                <a:cubicBezTo>
                  <a:pt x="249116" y="867879"/>
                  <a:pt x="233742" y="867652"/>
                  <a:pt x="218783" y="869522"/>
                </a:cubicBezTo>
                <a:cubicBezTo>
                  <a:pt x="194474" y="867652"/>
                  <a:pt x="169245" y="870792"/>
                  <a:pt x="145855" y="863912"/>
                </a:cubicBezTo>
                <a:cubicBezTo>
                  <a:pt x="135707" y="860927"/>
                  <a:pt x="131377" y="848439"/>
                  <a:pt x="123416" y="841473"/>
                </a:cubicBezTo>
                <a:cubicBezTo>
                  <a:pt x="112279" y="831728"/>
                  <a:pt x="96716" y="821803"/>
                  <a:pt x="84147" y="813423"/>
                </a:cubicBezTo>
                <a:cubicBezTo>
                  <a:pt x="80407" y="807813"/>
                  <a:pt x="77695" y="801361"/>
                  <a:pt x="72928" y="796594"/>
                </a:cubicBezTo>
                <a:cubicBezTo>
                  <a:pt x="68160" y="791826"/>
                  <a:pt x="59672" y="791091"/>
                  <a:pt x="56098" y="785374"/>
                </a:cubicBezTo>
                <a:cubicBezTo>
                  <a:pt x="49830" y="775345"/>
                  <a:pt x="48618" y="762935"/>
                  <a:pt x="44878" y="751715"/>
                </a:cubicBezTo>
                <a:cubicBezTo>
                  <a:pt x="43008" y="746105"/>
                  <a:pt x="42549" y="739806"/>
                  <a:pt x="39269" y="734886"/>
                </a:cubicBezTo>
                <a:lnTo>
                  <a:pt x="28049" y="718057"/>
                </a:lnTo>
                <a:cubicBezTo>
                  <a:pt x="26179" y="708707"/>
                  <a:pt x="25787" y="698936"/>
                  <a:pt x="22439" y="690008"/>
                </a:cubicBezTo>
                <a:cubicBezTo>
                  <a:pt x="20072" y="683695"/>
                  <a:pt x="12764" y="679741"/>
                  <a:pt x="11220" y="673178"/>
                </a:cubicBezTo>
                <a:cubicBezTo>
                  <a:pt x="5163" y="647436"/>
                  <a:pt x="0" y="594641"/>
                  <a:pt x="0" y="594641"/>
                </a:cubicBezTo>
                <a:cubicBezTo>
                  <a:pt x="1870" y="549762"/>
                  <a:pt x="825" y="504667"/>
                  <a:pt x="5610" y="460005"/>
                </a:cubicBezTo>
                <a:cubicBezTo>
                  <a:pt x="6501" y="451690"/>
                  <a:pt x="13723" y="445330"/>
                  <a:pt x="16829" y="437566"/>
                </a:cubicBezTo>
                <a:cubicBezTo>
                  <a:pt x="21221" y="426585"/>
                  <a:pt x="25181" y="415380"/>
                  <a:pt x="28049" y="403907"/>
                </a:cubicBezTo>
                <a:cubicBezTo>
                  <a:pt x="29846" y="396717"/>
                  <a:pt x="35245" y="372686"/>
                  <a:pt x="39269" y="364638"/>
                </a:cubicBezTo>
                <a:cubicBezTo>
                  <a:pt x="43371" y="356434"/>
                  <a:pt x="63506" y="330452"/>
                  <a:pt x="67318" y="325369"/>
                </a:cubicBezTo>
                <a:cubicBezTo>
                  <a:pt x="71575" y="308341"/>
                  <a:pt x="73148" y="295157"/>
                  <a:pt x="84147" y="280491"/>
                </a:cubicBezTo>
                <a:cubicBezTo>
                  <a:pt x="90494" y="272029"/>
                  <a:pt x="99702" y="266083"/>
                  <a:pt x="106586" y="258052"/>
                </a:cubicBezTo>
                <a:cubicBezTo>
                  <a:pt x="110974" y="252933"/>
                  <a:pt x="113418" y="246341"/>
                  <a:pt x="117806" y="241222"/>
                </a:cubicBezTo>
                <a:cubicBezTo>
                  <a:pt x="124690" y="233191"/>
                  <a:pt x="133279" y="226744"/>
                  <a:pt x="140245" y="218783"/>
                </a:cubicBezTo>
                <a:cubicBezTo>
                  <a:pt x="169470" y="185384"/>
                  <a:pt x="143275" y="205545"/>
                  <a:pt x="173904" y="185124"/>
                </a:cubicBezTo>
                <a:cubicBezTo>
                  <a:pt x="177644" y="179514"/>
                  <a:pt x="179859" y="172507"/>
                  <a:pt x="185124" y="168295"/>
                </a:cubicBezTo>
                <a:cubicBezTo>
                  <a:pt x="189741" y="164601"/>
                  <a:pt x="196664" y="165330"/>
                  <a:pt x="201953" y="162685"/>
                </a:cubicBezTo>
                <a:cubicBezTo>
                  <a:pt x="207984" y="159670"/>
                  <a:pt x="213173" y="155205"/>
                  <a:pt x="218783" y="151465"/>
                </a:cubicBezTo>
                <a:cubicBezTo>
                  <a:pt x="228756" y="136505"/>
                  <a:pt x="229379" y="130896"/>
                  <a:pt x="246832" y="123416"/>
                </a:cubicBezTo>
                <a:cubicBezTo>
                  <a:pt x="253918" y="120379"/>
                  <a:pt x="262185" y="120843"/>
                  <a:pt x="269271" y="117806"/>
                </a:cubicBezTo>
                <a:cubicBezTo>
                  <a:pt x="318486" y="96714"/>
                  <a:pt x="310168" y="90990"/>
                  <a:pt x="347809" y="84147"/>
                </a:cubicBezTo>
                <a:cubicBezTo>
                  <a:pt x="360818" y="81782"/>
                  <a:pt x="373988" y="80408"/>
                  <a:pt x="387077" y="78538"/>
                </a:cubicBezTo>
                <a:cubicBezTo>
                  <a:pt x="392687" y="76668"/>
                  <a:pt x="398089" y="73986"/>
                  <a:pt x="403907" y="72928"/>
                </a:cubicBezTo>
                <a:cubicBezTo>
                  <a:pt x="418740" y="70231"/>
                  <a:pt x="434240" y="71285"/>
                  <a:pt x="448785" y="67318"/>
                </a:cubicBezTo>
                <a:cubicBezTo>
                  <a:pt x="455290" y="65544"/>
                  <a:pt x="459219" y="58230"/>
                  <a:pt x="465615" y="56098"/>
                </a:cubicBezTo>
                <a:cubicBezTo>
                  <a:pt x="476406" y="52501"/>
                  <a:pt x="488120" y="52719"/>
                  <a:pt x="499274" y="50488"/>
                </a:cubicBezTo>
                <a:cubicBezTo>
                  <a:pt x="506834" y="48976"/>
                  <a:pt x="514344" y="47146"/>
                  <a:pt x="521713" y="44879"/>
                </a:cubicBezTo>
                <a:cubicBezTo>
                  <a:pt x="538668" y="39662"/>
                  <a:pt x="554703" y="30965"/>
                  <a:pt x="572201" y="28049"/>
                </a:cubicBezTo>
                <a:cubicBezTo>
                  <a:pt x="617526" y="20495"/>
                  <a:pt x="595069" y="26036"/>
                  <a:pt x="639519" y="11220"/>
                </a:cubicBezTo>
                <a:lnTo>
                  <a:pt x="875131" y="16830"/>
                </a:lnTo>
                <a:cubicBezTo>
                  <a:pt x="882834" y="17165"/>
                  <a:pt x="890011" y="20927"/>
                  <a:pt x="897571" y="22439"/>
                </a:cubicBezTo>
                <a:cubicBezTo>
                  <a:pt x="908724" y="24670"/>
                  <a:pt x="919906" y="26971"/>
                  <a:pt x="931229" y="28049"/>
                </a:cubicBezTo>
                <a:cubicBezTo>
                  <a:pt x="959214" y="30714"/>
                  <a:pt x="987328" y="31789"/>
                  <a:pt x="1015377" y="33659"/>
                </a:cubicBezTo>
                <a:cubicBezTo>
                  <a:pt x="1037816" y="37399"/>
                  <a:pt x="1060624" y="39363"/>
                  <a:pt x="1082694" y="44879"/>
                </a:cubicBezTo>
                <a:cubicBezTo>
                  <a:pt x="1090174" y="46749"/>
                  <a:pt x="1097436" y="50060"/>
                  <a:pt x="1105134" y="50488"/>
                </a:cubicBezTo>
                <a:cubicBezTo>
                  <a:pt x="1131273" y="51940"/>
                  <a:pt x="1143467" y="77603"/>
                  <a:pt x="1150012" y="72928"/>
                </a:cubicBezTo>
                <a:close/>
              </a:path>
            </a:pathLst>
          </a:custGeom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0" name="フリーフォーム 9"/>
          <p:cNvSpPr/>
          <p:nvPr/>
        </p:nvSpPr>
        <p:spPr>
          <a:xfrm>
            <a:off x="1650899" y="2534685"/>
            <a:ext cx="1033365" cy="1020986"/>
          </a:xfrm>
          <a:custGeom>
            <a:avLst/>
            <a:gdLst>
              <a:gd name="connsiteX0" fmla="*/ 11439 w 1033365"/>
              <a:gd name="connsiteY0" fmla="*/ 134635 h 1020986"/>
              <a:gd name="connsiteX1" fmla="*/ 39489 w 1033365"/>
              <a:gd name="connsiteY1" fmla="*/ 112196 h 1020986"/>
              <a:gd name="connsiteX2" fmla="*/ 50708 w 1033365"/>
              <a:gd name="connsiteY2" fmla="*/ 78537 h 1020986"/>
              <a:gd name="connsiteX3" fmla="*/ 89977 w 1033365"/>
              <a:gd name="connsiteY3" fmla="*/ 61708 h 1020986"/>
              <a:gd name="connsiteX4" fmla="*/ 129246 w 1033365"/>
              <a:gd name="connsiteY4" fmla="*/ 33659 h 1020986"/>
              <a:gd name="connsiteX5" fmla="*/ 190954 w 1033365"/>
              <a:gd name="connsiteY5" fmla="*/ 22439 h 1020986"/>
              <a:gd name="connsiteX6" fmla="*/ 353638 w 1033365"/>
              <a:gd name="connsiteY6" fmla="*/ 39268 h 1020986"/>
              <a:gd name="connsiteX7" fmla="*/ 415346 w 1033365"/>
              <a:gd name="connsiteY7" fmla="*/ 56098 h 1020986"/>
              <a:gd name="connsiteX8" fmla="*/ 437785 w 1033365"/>
              <a:gd name="connsiteY8" fmla="*/ 61708 h 1020986"/>
              <a:gd name="connsiteX9" fmla="*/ 460225 w 1033365"/>
              <a:gd name="connsiteY9" fmla="*/ 89757 h 1020986"/>
              <a:gd name="connsiteX10" fmla="*/ 471444 w 1033365"/>
              <a:gd name="connsiteY10" fmla="*/ 106586 h 1020986"/>
              <a:gd name="connsiteX11" fmla="*/ 488274 w 1033365"/>
              <a:gd name="connsiteY11" fmla="*/ 134635 h 1020986"/>
              <a:gd name="connsiteX12" fmla="*/ 499493 w 1033365"/>
              <a:gd name="connsiteY12" fmla="*/ 179514 h 1020986"/>
              <a:gd name="connsiteX13" fmla="*/ 510713 w 1033365"/>
              <a:gd name="connsiteY13" fmla="*/ 241222 h 1020986"/>
              <a:gd name="connsiteX14" fmla="*/ 505103 w 1033365"/>
              <a:gd name="connsiteY14" fmla="*/ 387077 h 1020986"/>
              <a:gd name="connsiteX15" fmla="*/ 493884 w 1033365"/>
              <a:gd name="connsiteY15" fmla="*/ 471224 h 1020986"/>
              <a:gd name="connsiteX16" fmla="*/ 488274 w 1033365"/>
              <a:gd name="connsiteY16" fmla="*/ 488054 h 1020986"/>
              <a:gd name="connsiteX17" fmla="*/ 477054 w 1033365"/>
              <a:gd name="connsiteY17" fmla="*/ 527322 h 1020986"/>
              <a:gd name="connsiteX18" fmla="*/ 471444 w 1033365"/>
              <a:gd name="connsiteY18" fmla="*/ 549762 h 1020986"/>
              <a:gd name="connsiteX19" fmla="*/ 460225 w 1033365"/>
              <a:gd name="connsiteY19" fmla="*/ 566591 h 1020986"/>
              <a:gd name="connsiteX20" fmla="*/ 449005 w 1033365"/>
              <a:gd name="connsiteY20" fmla="*/ 639519 h 1020986"/>
              <a:gd name="connsiteX21" fmla="*/ 443395 w 1033365"/>
              <a:gd name="connsiteY21" fmla="*/ 667568 h 1020986"/>
              <a:gd name="connsiteX22" fmla="*/ 432176 w 1033365"/>
              <a:gd name="connsiteY22" fmla="*/ 695617 h 1020986"/>
              <a:gd name="connsiteX23" fmla="*/ 426566 w 1033365"/>
              <a:gd name="connsiteY23" fmla="*/ 718056 h 1020986"/>
              <a:gd name="connsiteX24" fmla="*/ 437785 w 1033365"/>
              <a:gd name="connsiteY24" fmla="*/ 824643 h 1020986"/>
              <a:gd name="connsiteX25" fmla="*/ 449005 w 1033365"/>
              <a:gd name="connsiteY25" fmla="*/ 841472 h 1020986"/>
              <a:gd name="connsiteX26" fmla="*/ 465835 w 1033365"/>
              <a:gd name="connsiteY26" fmla="*/ 847082 h 1020986"/>
              <a:gd name="connsiteX27" fmla="*/ 482664 w 1033365"/>
              <a:gd name="connsiteY27" fmla="*/ 858302 h 1020986"/>
              <a:gd name="connsiteX28" fmla="*/ 499493 w 1033365"/>
              <a:gd name="connsiteY28" fmla="*/ 863911 h 1020986"/>
              <a:gd name="connsiteX29" fmla="*/ 516323 w 1033365"/>
              <a:gd name="connsiteY29" fmla="*/ 886351 h 1020986"/>
              <a:gd name="connsiteX30" fmla="*/ 538762 w 1033365"/>
              <a:gd name="connsiteY30" fmla="*/ 903180 h 1020986"/>
              <a:gd name="connsiteX31" fmla="*/ 549982 w 1033365"/>
              <a:gd name="connsiteY31" fmla="*/ 920010 h 1020986"/>
              <a:gd name="connsiteX32" fmla="*/ 566811 w 1033365"/>
              <a:gd name="connsiteY32" fmla="*/ 925619 h 1020986"/>
              <a:gd name="connsiteX33" fmla="*/ 589251 w 1033365"/>
              <a:gd name="connsiteY33" fmla="*/ 936839 h 1020986"/>
              <a:gd name="connsiteX34" fmla="*/ 606080 w 1033365"/>
              <a:gd name="connsiteY34" fmla="*/ 948059 h 1020986"/>
              <a:gd name="connsiteX35" fmla="*/ 639739 w 1033365"/>
              <a:gd name="connsiteY35" fmla="*/ 976108 h 1020986"/>
              <a:gd name="connsiteX36" fmla="*/ 656568 w 1033365"/>
              <a:gd name="connsiteY36" fmla="*/ 981717 h 1020986"/>
              <a:gd name="connsiteX37" fmla="*/ 684617 w 1033365"/>
              <a:gd name="connsiteY37" fmla="*/ 992937 h 1020986"/>
              <a:gd name="connsiteX38" fmla="*/ 718276 w 1033365"/>
              <a:gd name="connsiteY38" fmla="*/ 1009767 h 1020986"/>
              <a:gd name="connsiteX39" fmla="*/ 768765 w 1033365"/>
              <a:gd name="connsiteY39" fmla="*/ 1020986 h 1020986"/>
              <a:gd name="connsiteX40" fmla="*/ 892181 w 1033365"/>
              <a:gd name="connsiteY40" fmla="*/ 1004157 h 1020986"/>
              <a:gd name="connsiteX41" fmla="*/ 948279 w 1033365"/>
              <a:gd name="connsiteY41" fmla="*/ 959278 h 1020986"/>
              <a:gd name="connsiteX42" fmla="*/ 959498 w 1033365"/>
              <a:gd name="connsiteY42" fmla="*/ 942449 h 1020986"/>
              <a:gd name="connsiteX43" fmla="*/ 993157 w 1033365"/>
              <a:gd name="connsiteY43" fmla="*/ 903180 h 1020986"/>
              <a:gd name="connsiteX44" fmla="*/ 1015597 w 1033365"/>
              <a:gd name="connsiteY44" fmla="*/ 841472 h 1020986"/>
              <a:gd name="connsiteX45" fmla="*/ 1021206 w 1033365"/>
              <a:gd name="connsiteY45" fmla="*/ 802203 h 1020986"/>
              <a:gd name="connsiteX46" fmla="*/ 1032426 w 1033365"/>
              <a:gd name="connsiteY46" fmla="*/ 768544 h 1020986"/>
              <a:gd name="connsiteX47" fmla="*/ 1021206 w 1033365"/>
              <a:gd name="connsiteY47" fmla="*/ 544152 h 1020986"/>
              <a:gd name="connsiteX48" fmla="*/ 1009987 w 1033365"/>
              <a:gd name="connsiteY48" fmla="*/ 510493 h 1020986"/>
              <a:gd name="connsiteX49" fmla="*/ 998767 w 1033365"/>
              <a:gd name="connsiteY49" fmla="*/ 471224 h 1020986"/>
              <a:gd name="connsiteX50" fmla="*/ 965108 w 1033365"/>
              <a:gd name="connsiteY50" fmla="*/ 420736 h 1020986"/>
              <a:gd name="connsiteX51" fmla="*/ 953889 w 1033365"/>
              <a:gd name="connsiteY51" fmla="*/ 381467 h 1020986"/>
              <a:gd name="connsiteX52" fmla="*/ 925839 w 1033365"/>
              <a:gd name="connsiteY52" fmla="*/ 347808 h 1020986"/>
              <a:gd name="connsiteX53" fmla="*/ 909010 w 1033365"/>
              <a:gd name="connsiteY53" fmla="*/ 325369 h 1020986"/>
              <a:gd name="connsiteX54" fmla="*/ 875351 w 1033365"/>
              <a:gd name="connsiteY54" fmla="*/ 274881 h 1020986"/>
              <a:gd name="connsiteX55" fmla="*/ 852912 w 1033365"/>
              <a:gd name="connsiteY55" fmla="*/ 252441 h 1020986"/>
              <a:gd name="connsiteX56" fmla="*/ 847302 w 1033365"/>
              <a:gd name="connsiteY56" fmla="*/ 235612 h 1020986"/>
              <a:gd name="connsiteX57" fmla="*/ 824863 w 1033365"/>
              <a:gd name="connsiteY57" fmla="*/ 218783 h 1020986"/>
              <a:gd name="connsiteX58" fmla="*/ 819253 w 1033365"/>
              <a:gd name="connsiteY58" fmla="*/ 201953 h 1020986"/>
              <a:gd name="connsiteX59" fmla="*/ 779984 w 1033365"/>
              <a:gd name="connsiteY59" fmla="*/ 185124 h 1020986"/>
              <a:gd name="connsiteX60" fmla="*/ 768765 w 1033365"/>
              <a:gd name="connsiteY60" fmla="*/ 168294 h 1020986"/>
              <a:gd name="connsiteX61" fmla="*/ 751935 w 1033365"/>
              <a:gd name="connsiteY61" fmla="*/ 162684 h 1020986"/>
              <a:gd name="connsiteX62" fmla="*/ 735106 w 1033365"/>
              <a:gd name="connsiteY62" fmla="*/ 151465 h 1020986"/>
              <a:gd name="connsiteX63" fmla="*/ 695837 w 1033365"/>
              <a:gd name="connsiteY63" fmla="*/ 134635 h 1020986"/>
              <a:gd name="connsiteX64" fmla="*/ 679008 w 1033365"/>
              <a:gd name="connsiteY64" fmla="*/ 112196 h 1020986"/>
              <a:gd name="connsiteX65" fmla="*/ 656568 w 1033365"/>
              <a:gd name="connsiteY65" fmla="*/ 106586 h 1020986"/>
              <a:gd name="connsiteX66" fmla="*/ 617300 w 1033365"/>
              <a:gd name="connsiteY66" fmla="*/ 89757 h 1020986"/>
              <a:gd name="connsiteX67" fmla="*/ 600470 w 1033365"/>
              <a:gd name="connsiteY67" fmla="*/ 72927 h 1020986"/>
              <a:gd name="connsiteX68" fmla="*/ 572421 w 1033365"/>
              <a:gd name="connsiteY68" fmla="*/ 67317 h 1020986"/>
              <a:gd name="connsiteX69" fmla="*/ 555592 w 1033365"/>
              <a:gd name="connsiteY69" fmla="*/ 61708 h 1020986"/>
              <a:gd name="connsiteX70" fmla="*/ 527543 w 1033365"/>
              <a:gd name="connsiteY70" fmla="*/ 50488 h 1020986"/>
              <a:gd name="connsiteX71" fmla="*/ 505103 w 1033365"/>
              <a:gd name="connsiteY71" fmla="*/ 44878 h 1020986"/>
              <a:gd name="connsiteX72" fmla="*/ 454615 w 1033365"/>
              <a:gd name="connsiteY72" fmla="*/ 28049 h 1020986"/>
              <a:gd name="connsiteX73" fmla="*/ 432176 w 1033365"/>
              <a:gd name="connsiteY73" fmla="*/ 22439 h 1020986"/>
              <a:gd name="connsiteX74" fmla="*/ 415346 w 1033365"/>
              <a:gd name="connsiteY74" fmla="*/ 16829 h 1020986"/>
              <a:gd name="connsiteX75" fmla="*/ 381687 w 1033365"/>
              <a:gd name="connsiteY75" fmla="*/ 11219 h 1020986"/>
              <a:gd name="connsiteX76" fmla="*/ 359248 w 1033365"/>
              <a:gd name="connsiteY76" fmla="*/ 5610 h 1020986"/>
              <a:gd name="connsiteX77" fmla="*/ 331199 w 1033365"/>
              <a:gd name="connsiteY77" fmla="*/ 0 h 1020986"/>
              <a:gd name="connsiteX78" fmla="*/ 174124 w 1033365"/>
              <a:gd name="connsiteY78" fmla="*/ 5610 h 1020986"/>
              <a:gd name="connsiteX79" fmla="*/ 157295 w 1033365"/>
              <a:gd name="connsiteY79" fmla="*/ 11219 h 1020986"/>
              <a:gd name="connsiteX80" fmla="*/ 134855 w 1033365"/>
              <a:gd name="connsiteY80" fmla="*/ 16829 h 1020986"/>
              <a:gd name="connsiteX81" fmla="*/ 101197 w 1033365"/>
              <a:gd name="connsiteY81" fmla="*/ 28049 h 1020986"/>
              <a:gd name="connsiteX82" fmla="*/ 89977 w 1033365"/>
              <a:gd name="connsiteY82" fmla="*/ 44878 h 1020986"/>
              <a:gd name="connsiteX83" fmla="*/ 73147 w 1033365"/>
              <a:gd name="connsiteY83" fmla="*/ 50488 h 1020986"/>
              <a:gd name="connsiteX84" fmla="*/ 56318 w 1033365"/>
              <a:gd name="connsiteY84" fmla="*/ 61708 h 1020986"/>
              <a:gd name="connsiteX85" fmla="*/ 11439 w 1033365"/>
              <a:gd name="connsiteY85" fmla="*/ 95367 h 1020986"/>
              <a:gd name="connsiteX86" fmla="*/ 220 w 1033365"/>
              <a:gd name="connsiteY86" fmla="*/ 112196 h 1020986"/>
              <a:gd name="connsiteX87" fmla="*/ 5830 w 1033365"/>
              <a:gd name="connsiteY87" fmla="*/ 145855 h 1020986"/>
              <a:gd name="connsiteX88" fmla="*/ 11439 w 1033365"/>
              <a:gd name="connsiteY88" fmla="*/ 134635 h 1020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</a:cxnLst>
            <a:rect l="l" t="t" r="r" b="b"/>
            <a:pathLst>
              <a:path w="1033365" h="1020986">
                <a:moveTo>
                  <a:pt x="11439" y="134635"/>
                </a:moveTo>
                <a:cubicBezTo>
                  <a:pt x="17049" y="129025"/>
                  <a:pt x="32623" y="122005"/>
                  <a:pt x="39489" y="112196"/>
                </a:cubicBezTo>
                <a:cubicBezTo>
                  <a:pt x="46271" y="102507"/>
                  <a:pt x="39488" y="82277"/>
                  <a:pt x="50708" y="78537"/>
                </a:cubicBezTo>
                <a:cubicBezTo>
                  <a:pt x="67066" y="73084"/>
                  <a:pt x="74135" y="71610"/>
                  <a:pt x="89977" y="61708"/>
                </a:cubicBezTo>
                <a:cubicBezTo>
                  <a:pt x="94169" y="59088"/>
                  <a:pt x="121684" y="36900"/>
                  <a:pt x="129246" y="33659"/>
                </a:cubicBezTo>
                <a:cubicBezTo>
                  <a:pt x="142473" y="27991"/>
                  <a:pt x="181851" y="23739"/>
                  <a:pt x="190954" y="22439"/>
                </a:cubicBezTo>
                <a:cubicBezTo>
                  <a:pt x="405665" y="31028"/>
                  <a:pt x="277536" y="6654"/>
                  <a:pt x="353638" y="39268"/>
                </a:cubicBezTo>
                <a:cubicBezTo>
                  <a:pt x="368319" y="45560"/>
                  <a:pt x="408480" y="54381"/>
                  <a:pt x="415346" y="56098"/>
                </a:cubicBezTo>
                <a:lnTo>
                  <a:pt x="437785" y="61708"/>
                </a:lnTo>
                <a:cubicBezTo>
                  <a:pt x="466155" y="80619"/>
                  <a:pt x="446677" y="62661"/>
                  <a:pt x="460225" y="89757"/>
                </a:cubicBezTo>
                <a:cubicBezTo>
                  <a:pt x="463240" y="95787"/>
                  <a:pt x="467871" y="100869"/>
                  <a:pt x="471444" y="106586"/>
                </a:cubicBezTo>
                <a:cubicBezTo>
                  <a:pt x="477223" y="115832"/>
                  <a:pt x="483398" y="124883"/>
                  <a:pt x="488274" y="134635"/>
                </a:cubicBezTo>
                <a:cubicBezTo>
                  <a:pt x="493836" y="145758"/>
                  <a:pt x="497664" y="169452"/>
                  <a:pt x="499493" y="179514"/>
                </a:cubicBezTo>
                <a:cubicBezTo>
                  <a:pt x="513834" y="258394"/>
                  <a:pt x="496867" y="171996"/>
                  <a:pt x="510713" y="241222"/>
                </a:cubicBezTo>
                <a:cubicBezTo>
                  <a:pt x="508843" y="289840"/>
                  <a:pt x="507802" y="338498"/>
                  <a:pt x="505103" y="387077"/>
                </a:cubicBezTo>
                <a:cubicBezTo>
                  <a:pt x="503601" y="414106"/>
                  <a:pt x="500612" y="444309"/>
                  <a:pt x="493884" y="471224"/>
                </a:cubicBezTo>
                <a:cubicBezTo>
                  <a:pt x="492450" y="476961"/>
                  <a:pt x="489973" y="482390"/>
                  <a:pt x="488274" y="488054"/>
                </a:cubicBezTo>
                <a:cubicBezTo>
                  <a:pt x="484362" y="501093"/>
                  <a:pt x="480636" y="514189"/>
                  <a:pt x="477054" y="527322"/>
                </a:cubicBezTo>
                <a:cubicBezTo>
                  <a:pt x="475025" y="534761"/>
                  <a:pt x="474481" y="542675"/>
                  <a:pt x="471444" y="549762"/>
                </a:cubicBezTo>
                <a:cubicBezTo>
                  <a:pt x="468788" y="555959"/>
                  <a:pt x="463965" y="560981"/>
                  <a:pt x="460225" y="566591"/>
                </a:cubicBezTo>
                <a:cubicBezTo>
                  <a:pt x="456023" y="596007"/>
                  <a:pt x="454194" y="610979"/>
                  <a:pt x="449005" y="639519"/>
                </a:cubicBezTo>
                <a:cubicBezTo>
                  <a:pt x="447299" y="648900"/>
                  <a:pt x="446135" y="658435"/>
                  <a:pt x="443395" y="667568"/>
                </a:cubicBezTo>
                <a:cubicBezTo>
                  <a:pt x="440502" y="677213"/>
                  <a:pt x="435360" y="686064"/>
                  <a:pt x="432176" y="695617"/>
                </a:cubicBezTo>
                <a:cubicBezTo>
                  <a:pt x="429738" y="702931"/>
                  <a:pt x="428436" y="710576"/>
                  <a:pt x="426566" y="718056"/>
                </a:cubicBezTo>
                <a:cubicBezTo>
                  <a:pt x="430306" y="753585"/>
                  <a:pt x="431394" y="789494"/>
                  <a:pt x="437785" y="824643"/>
                </a:cubicBezTo>
                <a:cubicBezTo>
                  <a:pt x="438991" y="831276"/>
                  <a:pt x="443740" y="837260"/>
                  <a:pt x="449005" y="841472"/>
                </a:cubicBezTo>
                <a:cubicBezTo>
                  <a:pt x="453623" y="845166"/>
                  <a:pt x="460225" y="845212"/>
                  <a:pt x="465835" y="847082"/>
                </a:cubicBezTo>
                <a:cubicBezTo>
                  <a:pt x="471445" y="850822"/>
                  <a:pt x="476634" y="855287"/>
                  <a:pt x="482664" y="858302"/>
                </a:cubicBezTo>
                <a:cubicBezTo>
                  <a:pt x="487953" y="860946"/>
                  <a:pt x="494950" y="860126"/>
                  <a:pt x="499493" y="863911"/>
                </a:cubicBezTo>
                <a:cubicBezTo>
                  <a:pt x="506676" y="869897"/>
                  <a:pt x="509712" y="879740"/>
                  <a:pt x="516323" y="886351"/>
                </a:cubicBezTo>
                <a:cubicBezTo>
                  <a:pt x="522934" y="892962"/>
                  <a:pt x="531282" y="897570"/>
                  <a:pt x="538762" y="903180"/>
                </a:cubicBezTo>
                <a:cubicBezTo>
                  <a:pt x="542502" y="908790"/>
                  <a:pt x="544717" y="915798"/>
                  <a:pt x="549982" y="920010"/>
                </a:cubicBezTo>
                <a:cubicBezTo>
                  <a:pt x="554599" y="923704"/>
                  <a:pt x="561376" y="923290"/>
                  <a:pt x="566811" y="925619"/>
                </a:cubicBezTo>
                <a:cubicBezTo>
                  <a:pt x="574498" y="928913"/>
                  <a:pt x="581990" y="932690"/>
                  <a:pt x="589251" y="936839"/>
                </a:cubicBezTo>
                <a:cubicBezTo>
                  <a:pt x="595105" y="940184"/>
                  <a:pt x="600901" y="943743"/>
                  <a:pt x="606080" y="948059"/>
                </a:cubicBezTo>
                <a:cubicBezTo>
                  <a:pt x="624688" y="963566"/>
                  <a:pt x="618848" y="965663"/>
                  <a:pt x="639739" y="976108"/>
                </a:cubicBezTo>
                <a:cubicBezTo>
                  <a:pt x="645028" y="978752"/>
                  <a:pt x="651031" y="979641"/>
                  <a:pt x="656568" y="981717"/>
                </a:cubicBezTo>
                <a:cubicBezTo>
                  <a:pt x="665997" y="985253"/>
                  <a:pt x="675450" y="988770"/>
                  <a:pt x="684617" y="992937"/>
                </a:cubicBezTo>
                <a:cubicBezTo>
                  <a:pt x="696037" y="998128"/>
                  <a:pt x="706629" y="1005108"/>
                  <a:pt x="718276" y="1009767"/>
                </a:cubicBezTo>
                <a:cubicBezTo>
                  <a:pt x="726191" y="1012933"/>
                  <a:pt x="762558" y="1019744"/>
                  <a:pt x="768765" y="1020986"/>
                </a:cubicBezTo>
                <a:cubicBezTo>
                  <a:pt x="809904" y="1015376"/>
                  <a:pt x="851583" y="1012857"/>
                  <a:pt x="892181" y="1004157"/>
                </a:cubicBezTo>
                <a:cubicBezTo>
                  <a:pt x="922856" y="997584"/>
                  <a:pt x="931072" y="982220"/>
                  <a:pt x="948279" y="959278"/>
                </a:cubicBezTo>
                <a:cubicBezTo>
                  <a:pt x="952324" y="953884"/>
                  <a:pt x="955182" y="947628"/>
                  <a:pt x="959498" y="942449"/>
                </a:cubicBezTo>
                <a:cubicBezTo>
                  <a:pt x="975879" y="922791"/>
                  <a:pt x="979887" y="927507"/>
                  <a:pt x="993157" y="903180"/>
                </a:cubicBezTo>
                <a:cubicBezTo>
                  <a:pt x="1003465" y="884283"/>
                  <a:pt x="1011708" y="862862"/>
                  <a:pt x="1015597" y="841472"/>
                </a:cubicBezTo>
                <a:cubicBezTo>
                  <a:pt x="1017962" y="828463"/>
                  <a:pt x="1018233" y="815087"/>
                  <a:pt x="1021206" y="802203"/>
                </a:cubicBezTo>
                <a:cubicBezTo>
                  <a:pt x="1023865" y="790679"/>
                  <a:pt x="1032426" y="768544"/>
                  <a:pt x="1032426" y="768544"/>
                </a:cubicBezTo>
                <a:cubicBezTo>
                  <a:pt x="1031934" y="751335"/>
                  <a:pt x="1038872" y="608929"/>
                  <a:pt x="1021206" y="544152"/>
                </a:cubicBezTo>
                <a:cubicBezTo>
                  <a:pt x="1018094" y="532742"/>
                  <a:pt x="1013465" y="521797"/>
                  <a:pt x="1009987" y="510493"/>
                </a:cubicBezTo>
                <a:cubicBezTo>
                  <a:pt x="1005984" y="497481"/>
                  <a:pt x="1004003" y="483790"/>
                  <a:pt x="998767" y="471224"/>
                </a:cubicBezTo>
                <a:cubicBezTo>
                  <a:pt x="992003" y="454991"/>
                  <a:pt x="975724" y="434891"/>
                  <a:pt x="965108" y="420736"/>
                </a:cubicBezTo>
                <a:cubicBezTo>
                  <a:pt x="961368" y="407646"/>
                  <a:pt x="960343" y="393453"/>
                  <a:pt x="953889" y="381467"/>
                </a:cubicBezTo>
                <a:cubicBezTo>
                  <a:pt x="946965" y="368608"/>
                  <a:pt x="934963" y="359212"/>
                  <a:pt x="925839" y="347808"/>
                </a:cubicBezTo>
                <a:cubicBezTo>
                  <a:pt x="919998" y="340507"/>
                  <a:pt x="914332" y="333056"/>
                  <a:pt x="909010" y="325369"/>
                </a:cubicBezTo>
                <a:cubicBezTo>
                  <a:pt x="897497" y="308739"/>
                  <a:pt x="875351" y="274881"/>
                  <a:pt x="875351" y="274881"/>
                </a:cubicBezTo>
                <a:cubicBezTo>
                  <a:pt x="860391" y="230002"/>
                  <a:pt x="882830" y="282359"/>
                  <a:pt x="852912" y="252441"/>
                </a:cubicBezTo>
                <a:cubicBezTo>
                  <a:pt x="848731" y="248260"/>
                  <a:pt x="851088" y="240155"/>
                  <a:pt x="847302" y="235612"/>
                </a:cubicBezTo>
                <a:cubicBezTo>
                  <a:pt x="841316" y="228430"/>
                  <a:pt x="832343" y="224393"/>
                  <a:pt x="824863" y="218783"/>
                </a:cubicBezTo>
                <a:cubicBezTo>
                  <a:pt x="822993" y="213173"/>
                  <a:pt x="822947" y="206571"/>
                  <a:pt x="819253" y="201953"/>
                </a:cubicBezTo>
                <a:cubicBezTo>
                  <a:pt x="809567" y="189845"/>
                  <a:pt x="793460" y="188492"/>
                  <a:pt x="779984" y="185124"/>
                </a:cubicBezTo>
                <a:cubicBezTo>
                  <a:pt x="776244" y="179514"/>
                  <a:pt x="774030" y="172506"/>
                  <a:pt x="768765" y="168294"/>
                </a:cubicBezTo>
                <a:cubicBezTo>
                  <a:pt x="764147" y="164600"/>
                  <a:pt x="757224" y="165329"/>
                  <a:pt x="751935" y="162684"/>
                </a:cubicBezTo>
                <a:cubicBezTo>
                  <a:pt x="745905" y="159669"/>
                  <a:pt x="740960" y="154810"/>
                  <a:pt x="735106" y="151465"/>
                </a:cubicBezTo>
                <a:cubicBezTo>
                  <a:pt x="715696" y="140374"/>
                  <a:pt x="714718" y="140929"/>
                  <a:pt x="695837" y="134635"/>
                </a:cubicBezTo>
                <a:cubicBezTo>
                  <a:pt x="690227" y="127155"/>
                  <a:pt x="686616" y="117630"/>
                  <a:pt x="679008" y="112196"/>
                </a:cubicBezTo>
                <a:cubicBezTo>
                  <a:pt x="672734" y="107715"/>
                  <a:pt x="663982" y="108704"/>
                  <a:pt x="656568" y="106586"/>
                </a:cubicBezTo>
                <a:cubicBezTo>
                  <a:pt x="637311" y="101084"/>
                  <a:pt x="637243" y="99728"/>
                  <a:pt x="617300" y="89757"/>
                </a:cubicBezTo>
                <a:cubicBezTo>
                  <a:pt x="611690" y="84147"/>
                  <a:pt x="607566" y="76475"/>
                  <a:pt x="600470" y="72927"/>
                </a:cubicBezTo>
                <a:cubicBezTo>
                  <a:pt x="591942" y="68663"/>
                  <a:pt x="581671" y="69629"/>
                  <a:pt x="572421" y="67317"/>
                </a:cubicBezTo>
                <a:cubicBezTo>
                  <a:pt x="566684" y="65883"/>
                  <a:pt x="561129" y="63784"/>
                  <a:pt x="555592" y="61708"/>
                </a:cubicBezTo>
                <a:cubicBezTo>
                  <a:pt x="546163" y="58172"/>
                  <a:pt x="537096" y="53672"/>
                  <a:pt x="527543" y="50488"/>
                </a:cubicBezTo>
                <a:cubicBezTo>
                  <a:pt x="520228" y="48050"/>
                  <a:pt x="512472" y="47145"/>
                  <a:pt x="505103" y="44878"/>
                </a:cubicBezTo>
                <a:cubicBezTo>
                  <a:pt x="488148" y="39661"/>
                  <a:pt x="471825" y="32352"/>
                  <a:pt x="454615" y="28049"/>
                </a:cubicBezTo>
                <a:cubicBezTo>
                  <a:pt x="447135" y="26179"/>
                  <a:pt x="439589" y="24557"/>
                  <a:pt x="432176" y="22439"/>
                </a:cubicBezTo>
                <a:cubicBezTo>
                  <a:pt x="426490" y="20814"/>
                  <a:pt x="421119" y="18112"/>
                  <a:pt x="415346" y="16829"/>
                </a:cubicBezTo>
                <a:cubicBezTo>
                  <a:pt x="404242" y="14361"/>
                  <a:pt x="392841" y="13450"/>
                  <a:pt x="381687" y="11219"/>
                </a:cubicBezTo>
                <a:cubicBezTo>
                  <a:pt x="374127" y="9707"/>
                  <a:pt x="366774" y="7282"/>
                  <a:pt x="359248" y="5610"/>
                </a:cubicBezTo>
                <a:cubicBezTo>
                  <a:pt x="349940" y="3542"/>
                  <a:pt x="340549" y="1870"/>
                  <a:pt x="331199" y="0"/>
                </a:cubicBezTo>
                <a:cubicBezTo>
                  <a:pt x="278841" y="1870"/>
                  <a:pt x="226407" y="2237"/>
                  <a:pt x="174124" y="5610"/>
                </a:cubicBezTo>
                <a:cubicBezTo>
                  <a:pt x="168223" y="5991"/>
                  <a:pt x="162981" y="9595"/>
                  <a:pt x="157295" y="11219"/>
                </a:cubicBezTo>
                <a:cubicBezTo>
                  <a:pt x="149881" y="13337"/>
                  <a:pt x="142240" y="14613"/>
                  <a:pt x="134855" y="16829"/>
                </a:cubicBezTo>
                <a:cubicBezTo>
                  <a:pt x="123528" y="20227"/>
                  <a:pt x="101197" y="28049"/>
                  <a:pt x="101197" y="28049"/>
                </a:cubicBezTo>
                <a:cubicBezTo>
                  <a:pt x="97457" y="33659"/>
                  <a:pt x="95242" y="40666"/>
                  <a:pt x="89977" y="44878"/>
                </a:cubicBezTo>
                <a:cubicBezTo>
                  <a:pt x="85359" y="48572"/>
                  <a:pt x="78436" y="47843"/>
                  <a:pt x="73147" y="50488"/>
                </a:cubicBezTo>
                <a:cubicBezTo>
                  <a:pt x="67117" y="53503"/>
                  <a:pt x="61771" y="57742"/>
                  <a:pt x="56318" y="61708"/>
                </a:cubicBezTo>
                <a:cubicBezTo>
                  <a:pt x="41195" y="72707"/>
                  <a:pt x="26399" y="84147"/>
                  <a:pt x="11439" y="95367"/>
                </a:cubicBezTo>
                <a:cubicBezTo>
                  <a:pt x="7699" y="100977"/>
                  <a:pt x="964" y="105495"/>
                  <a:pt x="220" y="112196"/>
                </a:cubicBezTo>
                <a:cubicBezTo>
                  <a:pt x="-1036" y="123501"/>
                  <a:pt x="3363" y="134751"/>
                  <a:pt x="5830" y="145855"/>
                </a:cubicBezTo>
                <a:cubicBezTo>
                  <a:pt x="12030" y="173758"/>
                  <a:pt x="5829" y="140245"/>
                  <a:pt x="11439" y="134635"/>
                </a:cubicBezTo>
                <a:close/>
              </a:path>
            </a:pathLst>
          </a:custGeom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3" name="フリーフォーム 12"/>
          <p:cNvSpPr/>
          <p:nvPr/>
        </p:nvSpPr>
        <p:spPr>
          <a:xfrm>
            <a:off x="1323475" y="1693212"/>
            <a:ext cx="350083" cy="1194891"/>
          </a:xfrm>
          <a:custGeom>
            <a:avLst/>
            <a:gdLst>
              <a:gd name="connsiteX0" fmla="*/ 299595 w 350083"/>
              <a:gd name="connsiteY0" fmla="*/ 1121964 h 1194891"/>
              <a:gd name="connsiteX1" fmla="*/ 293985 w 350083"/>
              <a:gd name="connsiteY1" fmla="*/ 1093914 h 1194891"/>
              <a:gd name="connsiteX2" fmla="*/ 282765 w 350083"/>
              <a:gd name="connsiteY2" fmla="*/ 1071475 h 1194891"/>
              <a:gd name="connsiteX3" fmla="*/ 277155 w 350083"/>
              <a:gd name="connsiteY3" fmla="*/ 1026597 h 1194891"/>
              <a:gd name="connsiteX4" fmla="*/ 265936 w 350083"/>
              <a:gd name="connsiteY4" fmla="*/ 992938 h 1194891"/>
              <a:gd name="connsiteX5" fmla="*/ 260326 w 350083"/>
              <a:gd name="connsiteY5" fmla="*/ 970498 h 1194891"/>
              <a:gd name="connsiteX6" fmla="*/ 249106 w 350083"/>
              <a:gd name="connsiteY6" fmla="*/ 936840 h 1194891"/>
              <a:gd name="connsiteX7" fmla="*/ 232277 w 350083"/>
              <a:gd name="connsiteY7" fmla="*/ 908790 h 1194891"/>
              <a:gd name="connsiteX8" fmla="*/ 221057 w 350083"/>
              <a:gd name="connsiteY8" fmla="*/ 875132 h 1194891"/>
              <a:gd name="connsiteX9" fmla="*/ 215448 w 350083"/>
              <a:gd name="connsiteY9" fmla="*/ 858302 h 1194891"/>
              <a:gd name="connsiteX10" fmla="*/ 204228 w 350083"/>
              <a:gd name="connsiteY10" fmla="*/ 841473 h 1194891"/>
              <a:gd name="connsiteX11" fmla="*/ 193008 w 350083"/>
              <a:gd name="connsiteY11" fmla="*/ 813424 h 1194891"/>
              <a:gd name="connsiteX12" fmla="*/ 176179 w 350083"/>
              <a:gd name="connsiteY12" fmla="*/ 762935 h 1194891"/>
              <a:gd name="connsiteX13" fmla="*/ 142520 w 350083"/>
              <a:gd name="connsiteY13" fmla="*/ 706837 h 1194891"/>
              <a:gd name="connsiteX14" fmla="*/ 136910 w 350083"/>
              <a:gd name="connsiteY14" fmla="*/ 690008 h 1194891"/>
              <a:gd name="connsiteX15" fmla="*/ 120081 w 350083"/>
              <a:gd name="connsiteY15" fmla="*/ 650739 h 1194891"/>
              <a:gd name="connsiteX16" fmla="*/ 114471 w 350083"/>
              <a:gd name="connsiteY16" fmla="*/ 628300 h 1194891"/>
              <a:gd name="connsiteX17" fmla="*/ 97641 w 350083"/>
              <a:gd name="connsiteY17" fmla="*/ 617080 h 1194891"/>
              <a:gd name="connsiteX18" fmla="*/ 92032 w 350083"/>
              <a:gd name="connsiteY18" fmla="*/ 600251 h 1194891"/>
              <a:gd name="connsiteX19" fmla="*/ 86422 w 350083"/>
              <a:gd name="connsiteY19" fmla="*/ 577811 h 1194891"/>
              <a:gd name="connsiteX20" fmla="*/ 75202 w 350083"/>
              <a:gd name="connsiteY20" fmla="*/ 549762 h 1194891"/>
              <a:gd name="connsiteX21" fmla="*/ 52763 w 350083"/>
              <a:gd name="connsiteY21" fmla="*/ 504884 h 1194891"/>
              <a:gd name="connsiteX22" fmla="*/ 35933 w 350083"/>
              <a:gd name="connsiteY22" fmla="*/ 465615 h 1194891"/>
              <a:gd name="connsiteX23" fmla="*/ 24714 w 350083"/>
              <a:gd name="connsiteY23" fmla="*/ 409517 h 1194891"/>
              <a:gd name="connsiteX24" fmla="*/ 19104 w 350083"/>
              <a:gd name="connsiteY24" fmla="*/ 381468 h 1194891"/>
              <a:gd name="connsiteX25" fmla="*/ 7884 w 350083"/>
              <a:gd name="connsiteY25" fmla="*/ 364638 h 1194891"/>
              <a:gd name="connsiteX26" fmla="*/ 13494 w 350083"/>
              <a:gd name="connsiteY26" fmla="*/ 95367 h 1194891"/>
              <a:gd name="connsiteX27" fmla="*/ 24714 w 350083"/>
              <a:gd name="connsiteY27" fmla="*/ 50489 h 1194891"/>
              <a:gd name="connsiteX28" fmla="*/ 41543 w 350083"/>
              <a:gd name="connsiteY28" fmla="*/ 39269 h 1194891"/>
              <a:gd name="connsiteX29" fmla="*/ 47153 w 350083"/>
              <a:gd name="connsiteY29" fmla="*/ 22440 h 1194891"/>
              <a:gd name="connsiteX30" fmla="*/ 69592 w 350083"/>
              <a:gd name="connsiteY30" fmla="*/ 16830 h 1194891"/>
              <a:gd name="connsiteX31" fmla="*/ 108861 w 350083"/>
              <a:gd name="connsiteY31" fmla="*/ 0 h 1194891"/>
              <a:gd name="connsiteX32" fmla="*/ 204228 w 350083"/>
              <a:gd name="connsiteY32" fmla="*/ 11220 h 1194891"/>
              <a:gd name="connsiteX33" fmla="*/ 221057 w 350083"/>
              <a:gd name="connsiteY33" fmla="*/ 22440 h 1194891"/>
              <a:gd name="connsiteX34" fmla="*/ 265936 w 350083"/>
              <a:gd name="connsiteY34" fmla="*/ 61708 h 1194891"/>
              <a:gd name="connsiteX35" fmla="*/ 265936 w 350083"/>
              <a:gd name="connsiteY35" fmla="*/ 61708 h 1194891"/>
              <a:gd name="connsiteX36" fmla="*/ 305205 w 350083"/>
              <a:gd name="connsiteY36" fmla="*/ 106587 h 1194891"/>
              <a:gd name="connsiteX37" fmla="*/ 316424 w 350083"/>
              <a:gd name="connsiteY37" fmla="*/ 140246 h 1194891"/>
              <a:gd name="connsiteX38" fmla="*/ 327644 w 350083"/>
              <a:gd name="connsiteY38" fmla="*/ 185124 h 1194891"/>
              <a:gd name="connsiteX39" fmla="*/ 338863 w 350083"/>
              <a:gd name="connsiteY39" fmla="*/ 201954 h 1194891"/>
              <a:gd name="connsiteX40" fmla="*/ 333254 w 350083"/>
              <a:gd name="connsiteY40" fmla="*/ 342199 h 1194891"/>
              <a:gd name="connsiteX41" fmla="*/ 322034 w 350083"/>
              <a:gd name="connsiteY41" fmla="*/ 364638 h 1194891"/>
              <a:gd name="connsiteX42" fmla="*/ 316424 w 350083"/>
              <a:gd name="connsiteY42" fmla="*/ 381468 h 1194891"/>
              <a:gd name="connsiteX43" fmla="*/ 305205 w 350083"/>
              <a:gd name="connsiteY43" fmla="*/ 431956 h 1194891"/>
              <a:gd name="connsiteX44" fmla="*/ 282765 w 350083"/>
              <a:gd name="connsiteY44" fmla="*/ 482444 h 1194891"/>
              <a:gd name="connsiteX45" fmla="*/ 271546 w 350083"/>
              <a:gd name="connsiteY45" fmla="*/ 544152 h 1194891"/>
              <a:gd name="connsiteX46" fmla="*/ 260326 w 350083"/>
              <a:gd name="connsiteY46" fmla="*/ 572202 h 1194891"/>
              <a:gd name="connsiteX47" fmla="*/ 265936 w 350083"/>
              <a:gd name="connsiteY47" fmla="*/ 819033 h 1194891"/>
              <a:gd name="connsiteX48" fmla="*/ 293985 w 350083"/>
              <a:gd name="connsiteY48" fmla="*/ 914400 h 1194891"/>
              <a:gd name="connsiteX49" fmla="*/ 305205 w 350083"/>
              <a:gd name="connsiteY49" fmla="*/ 948059 h 1194891"/>
              <a:gd name="connsiteX50" fmla="*/ 316424 w 350083"/>
              <a:gd name="connsiteY50" fmla="*/ 981718 h 1194891"/>
              <a:gd name="connsiteX51" fmla="*/ 327644 w 350083"/>
              <a:gd name="connsiteY51" fmla="*/ 1004157 h 1194891"/>
              <a:gd name="connsiteX52" fmla="*/ 338863 w 350083"/>
              <a:gd name="connsiteY52" fmla="*/ 1020987 h 1194891"/>
              <a:gd name="connsiteX53" fmla="*/ 350083 w 350083"/>
              <a:gd name="connsiteY53" fmla="*/ 1054646 h 1194891"/>
              <a:gd name="connsiteX54" fmla="*/ 344473 w 350083"/>
              <a:gd name="connsiteY54" fmla="*/ 1088305 h 1194891"/>
              <a:gd name="connsiteX55" fmla="*/ 333254 w 350083"/>
              <a:gd name="connsiteY55" fmla="*/ 1116354 h 1194891"/>
              <a:gd name="connsiteX56" fmla="*/ 322034 w 350083"/>
              <a:gd name="connsiteY56" fmla="*/ 1150013 h 1194891"/>
              <a:gd name="connsiteX57" fmla="*/ 316424 w 350083"/>
              <a:gd name="connsiteY57" fmla="*/ 1166842 h 1194891"/>
              <a:gd name="connsiteX58" fmla="*/ 310814 w 350083"/>
              <a:gd name="connsiteY58" fmla="*/ 1194891 h 1194891"/>
              <a:gd name="connsiteX59" fmla="*/ 282765 w 350083"/>
              <a:gd name="connsiteY59" fmla="*/ 1150013 h 1194891"/>
              <a:gd name="connsiteX60" fmla="*/ 271546 w 350083"/>
              <a:gd name="connsiteY60" fmla="*/ 1116354 h 1194891"/>
              <a:gd name="connsiteX61" fmla="*/ 254716 w 350083"/>
              <a:gd name="connsiteY61" fmla="*/ 1105134 h 1194891"/>
              <a:gd name="connsiteX62" fmla="*/ 299595 w 350083"/>
              <a:gd name="connsiteY62" fmla="*/ 1121964 h 1194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350083" h="1194891">
                <a:moveTo>
                  <a:pt x="299595" y="1121964"/>
                </a:moveTo>
                <a:cubicBezTo>
                  <a:pt x="306140" y="1120094"/>
                  <a:pt x="297000" y="1102960"/>
                  <a:pt x="293985" y="1093914"/>
                </a:cubicBezTo>
                <a:cubicBezTo>
                  <a:pt x="291340" y="1085981"/>
                  <a:pt x="284793" y="1079588"/>
                  <a:pt x="282765" y="1071475"/>
                </a:cubicBezTo>
                <a:cubicBezTo>
                  <a:pt x="279108" y="1056849"/>
                  <a:pt x="280314" y="1041338"/>
                  <a:pt x="277155" y="1026597"/>
                </a:cubicBezTo>
                <a:cubicBezTo>
                  <a:pt x="274677" y="1015033"/>
                  <a:pt x="268804" y="1004411"/>
                  <a:pt x="265936" y="992938"/>
                </a:cubicBezTo>
                <a:cubicBezTo>
                  <a:pt x="264066" y="985458"/>
                  <a:pt x="262542" y="977883"/>
                  <a:pt x="260326" y="970498"/>
                </a:cubicBezTo>
                <a:cubicBezTo>
                  <a:pt x="256928" y="959171"/>
                  <a:pt x="255190" y="946981"/>
                  <a:pt x="249106" y="936840"/>
                </a:cubicBezTo>
                <a:cubicBezTo>
                  <a:pt x="243496" y="927490"/>
                  <a:pt x="236789" y="918716"/>
                  <a:pt x="232277" y="908790"/>
                </a:cubicBezTo>
                <a:cubicBezTo>
                  <a:pt x="227383" y="898024"/>
                  <a:pt x="224797" y="886351"/>
                  <a:pt x="221057" y="875132"/>
                </a:cubicBezTo>
                <a:cubicBezTo>
                  <a:pt x="219187" y="869522"/>
                  <a:pt x="218728" y="863222"/>
                  <a:pt x="215448" y="858302"/>
                </a:cubicBezTo>
                <a:cubicBezTo>
                  <a:pt x="211708" y="852692"/>
                  <a:pt x="207243" y="847503"/>
                  <a:pt x="204228" y="841473"/>
                </a:cubicBezTo>
                <a:cubicBezTo>
                  <a:pt x="199724" y="832466"/>
                  <a:pt x="196395" y="822907"/>
                  <a:pt x="193008" y="813424"/>
                </a:cubicBezTo>
                <a:cubicBezTo>
                  <a:pt x="187041" y="796718"/>
                  <a:pt x="185306" y="778147"/>
                  <a:pt x="176179" y="762935"/>
                </a:cubicBezTo>
                <a:cubicBezTo>
                  <a:pt x="164959" y="744236"/>
                  <a:pt x="149416" y="727525"/>
                  <a:pt x="142520" y="706837"/>
                </a:cubicBezTo>
                <a:cubicBezTo>
                  <a:pt x="140650" y="701227"/>
                  <a:pt x="139239" y="695443"/>
                  <a:pt x="136910" y="690008"/>
                </a:cubicBezTo>
                <a:cubicBezTo>
                  <a:pt x="124085" y="660084"/>
                  <a:pt x="127599" y="677054"/>
                  <a:pt x="120081" y="650739"/>
                </a:cubicBezTo>
                <a:cubicBezTo>
                  <a:pt x="117963" y="643326"/>
                  <a:pt x="118748" y="634715"/>
                  <a:pt x="114471" y="628300"/>
                </a:cubicBezTo>
                <a:cubicBezTo>
                  <a:pt x="110731" y="622690"/>
                  <a:pt x="103251" y="620820"/>
                  <a:pt x="97641" y="617080"/>
                </a:cubicBezTo>
                <a:cubicBezTo>
                  <a:pt x="95771" y="611470"/>
                  <a:pt x="93656" y="605937"/>
                  <a:pt x="92032" y="600251"/>
                </a:cubicBezTo>
                <a:cubicBezTo>
                  <a:pt x="89914" y="592837"/>
                  <a:pt x="88860" y="585126"/>
                  <a:pt x="86422" y="577811"/>
                </a:cubicBezTo>
                <a:cubicBezTo>
                  <a:pt x="83238" y="568258"/>
                  <a:pt x="79422" y="558905"/>
                  <a:pt x="75202" y="549762"/>
                </a:cubicBezTo>
                <a:cubicBezTo>
                  <a:pt x="68193" y="534576"/>
                  <a:pt x="56819" y="521110"/>
                  <a:pt x="52763" y="504884"/>
                </a:cubicBezTo>
                <a:cubicBezTo>
                  <a:pt x="45518" y="475903"/>
                  <a:pt x="51430" y="488859"/>
                  <a:pt x="35933" y="465615"/>
                </a:cubicBezTo>
                <a:cubicBezTo>
                  <a:pt x="22193" y="369417"/>
                  <a:pt x="37768" y="461731"/>
                  <a:pt x="24714" y="409517"/>
                </a:cubicBezTo>
                <a:cubicBezTo>
                  <a:pt x="22401" y="400267"/>
                  <a:pt x="22452" y="390396"/>
                  <a:pt x="19104" y="381468"/>
                </a:cubicBezTo>
                <a:cubicBezTo>
                  <a:pt x="16737" y="375155"/>
                  <a:pt x="11624" y="370248"/>
                  <a:pt x="7884" y="364638"/>
                </a:cubicBezTo>
                <a:cubicBezTo>
                  <a:pt x="-5216" y="246725"/>
                  <a:pt x="-1061" y="308841"/>
                  <a:pt x="13494" y="95367"/>
                </a:cubicBezTo>
                <a:cubicBezTo>
                  <a:pt x="13572" y="94221"/>
                  <a:pt x="20239" y="56083"/>
                  <a:pt x="24714" y="50489"/>
                </a:cubicBezTo>
                <a:cubicBezTo>
                  <a:pt x="28926" y="45224"/>
                  <a:pt x="35933" y="43009"/>
                  <a:pt x="41543" y="39269"/>
                </a:cubicBezTo>
                <a:cubicBezTo>
                  <a:pt x="43413" y="33659"/>
                  <a:pt x="42536" y="26134"/>
                  <a:pt x="47153" y="22440"/>
                </a:cubicBezTo>
                <a:cubicBezTo>
                  <a:pt x="53173" y="17624"/>
                  <a:pt x="62506" y="19867"/>
                  <a:pt x="69592" y="16830"/>
                </a:cubicBezTo>
                <a:cubicBezTo>
                  <a:pt x="123829" y="-6415"/>
                  <a:pt x="44442" y="16106"/>
                  <a:pt x="108861" y="0"/>
                </a:cubicBezTo>
                <a:cubicBezTo>
                  <a:pt x="121268" y="886"/>
                  <a:pt x="178728" y="-1530"/>
                  <a:pt x="204228" y="11220"/>
                </a:cubicBezTo>
                <a:cubicBezTo>
                  <a:pt x="210258" y="14235"/>
                  <a:pt x="215447" y="18700"/>
                  <a:pt x="221057" y="22440"/>
                </a:cubicBezTo>
                <a:cubicBezTo>
                  <a:pt x="239757" y="50488"/>
                  <a:pt x="226667" y="35529"/>
                  <a:pt x="265936" y="61708"/>
                </a:cubicBezTo>
                <a:lnTo>
                  <a:pt x="265936" y="61708"/>
                </a:lnTo>
                <a:lnTo>
                  <a:pt x="305205" y="106587"/>
                </a:lnTo>
                <a:cubicBezTo>
                  <a:pt x="308945" y="117807"/>
                  <a:pt x="313556" y="128773"/>
                  <a:pt x="316424" y="140246"/>
                </a:cubicBezTo>
                <a:cubicBezTo>
                  <a:pt x="320164" y="155205"/>
                  <a:pt x="322374" y="170633"/>
                  <a:pt x="327644" y="185124"/>
                </a:cubicBezTo>
                <a:cubicBezTo>
                  <a:pt x="329948" y="191460"/>
                  <a:pt x="335123" y="196344"/>
                  <a:pt x="338863" y="201954"/>
                </a:cubicBezTo>
                <a:cubicBezTo>
                  <a:pt x="336993" y="248702"/>
                  <a:pt x="338068" y="295662"/>
                  <a:pt x="333254" y="342199"/>
                </a:cubicBezTo>
                <a:cubicBezTo>
                  <a:pt x="332394" y="350517"/>
                  <a:pt x="325328" y="356952"/>
                  <a:pt x="322034" y="364638"/>
                </a:cubicBezTo>
                <a:cubicBezTo>
                  <a:pt x="319705" y="370073"/>
                  <a:pt x="317858" y="375731"/>
                  <a:pt x="316424" y="381468"/>
                </a:cubicBezTo>
                <a:cubicBezTo>
                  <a:pt x="313761" y="392119"/>
                  <a:pt x="309520" y="420448"/>
                  <a:pt x="305205" y="431956"/>
                </a:cubicBezTo>
                <a:cubicBezTo>
                  <a:pt x="275871" y="510182"/>
                  <a:pt x="313481" y="390299"/>
                  <a:pt x="282765" y="482444"/>
                </a:cubicBezTo>
                <a:cubicBezTo>
                  <a:pt x="271043" y="517608"/>
                  <a:pt x="283226" y="497429"/>
                  <a:pt x="271546" y="544152"/>
                </a:cubicBezTo>
                <a:cubicBezTo>
                  <a:pt x="269104" y="553922"/>
                  <a:pt x="264066" y="562852"/>
                  <a:pt x="260326" y="572202"/>
                </a:cubicBezTo>
                <a:cubicBezTo>
                  <a:pt x="262196" y="654479"/>
                  <a:pt x="261196" y="736871"/>
                  <a:pt x="265936" y="819033"/>
                </a:cubicBezTo>
                <a:cubicBezTo>
                  <a:pt x="267019" y="837810"/>
                  <a:pt x="288889" y="899111"/>
                  <a:pt x="293985" y="914400"/>
                </a:cubicBezTo>
                <a:lnTo>
                  <a:pt x="305205" y="948059"/>
                </a:lnTo>
                <a:cubicBezTo>
                  <a:pt x="305209" y="948070"/>
                  <a:pt x="316419" y="981707"/>
                  <a:pt x="316424" y="981718"/>
                </a:cubicBezTo>
                <a:cubicBezTo>
                  <a:pt x="320164" y="989198"/>
                  <a:pt x="323495" y="996896"/>
                  <a:pt x="327644" y="1004157"/>
                </a:cubicBezTo>
                <a:cubicBezTo>
                  <a:pt x="330989" y="1010011"/>
                  <a:pt x="336125" y="1014826"/>
                  <a:pt x="338863" y="1020987"/>
                </a:cubicBezTo>
                <a:cubicBezTo>
                  <a:pt x="343666" y="1031794"/>
                  <a:pt x="350083" y="1054646"/>
                  <a:pt x="350083" y="1054646"/>
                </a:cubicBezTo>
                <a:cubicBezTo>
                  <a:pt x="348213" y="1065866"/>
                  <a:pt x="347466" y="1077331"/>
                  <a:pt x="344473" y="1088305"/>
                </a:cubicBezTo>
                <a:cubicBezTo>
                  <a:pt x="341824" y="1098020"/>
                  <a:pt x="336695" y="1106890"/>
                  <a:pt x="333254" y="1116354"/>
                </a:cubicBezTo>
                <a:cubicBezTo>
                  <a:pt x="329212" y="1127469"/>
                  <a:pt x="325774" y="1138793"/>
                  <a:pt x="322034" y="1150013"/>
                </a:cubicBezTo>
                <a:cubicBezTo>
                  <a:pt x="320164" y="1155623"/>
                  <a:pt x="317584" y="1161044"/>
                  <a:pt x="316424" y="1166842"/>
                </a:cubicBezTo>
                <a:lnTo>
                  <a:pt x="310814" y="1194891"/>
                </a:lnTo>
                <a:cubicBezTo>
                  <a:pt x="303111" y="1183337"/>
                  <a:pt x="287595" y="1160640"/>
                  <a:pt x="282765" y="1150013"/>
                </a:cubicBezTo>
                <a:cubicBezTo>
                  <a:pt x="277871" y="1139247"/>
                  <a:pt x="281386" y="1122914"/>
                  <a:pt x="271546" y="1116354"/>
                </a:cubicBezTo>
                <a:cubicBezTo>
                  <a:pt x="265936" y="1112614"/>
                  <a:pt x="249949" y="1109902"/>
                  <a:pt x="254716" y="1105134"/>
                </a:cubicBezTo>
                <a:cubicBezTo>
                  <a:pt x="278969" y="1080877"/>
                  <a:pt x="293050" y="1123834"/>
                  <a:pt x="299595" y="1121964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7" name="フリーフォーム 16"/>
          <p:cNvSpPr/>
          <p:nvPr/>
        </p:nvSpPr>
        <p:spPr>
          <a:xfrm>
            <a:off x="1617429" y="1637114"/>
            <a:ext cx="639550" cy="1077504"/>
          </a:xfrm>
          <a:custGeom>
            <a:avLst/>
            <a:gdLst>
              <a:gd name="connsiteX0" fmla="*/ 5641 w 639550"/>
              <a:gd name="connsiteY0" fmla="*/ 1077085 h 1077504"/>
              <a:gd name="connsiteX1" fmla="*/ 5641 w 639550"/>
              <a:gd name="connsiteY1" fmla="*/ 959279 h 1077504"/>
              <a:gd name="connsiteX2" fmla="*/ 33690 w 639550"/>
              <a:gd name="connsiteY2" fmla="*/ 914400 h 1077504"/>
              <a:gd name="connsiteX3" fmla="*/ 50519 w 639550"/>
              <a:gd name="connsiteY3" fmla="*/ 875131 h 1077504"/>
              <a:gd name="connsiteX4" fmla="*/ 67349 w 639550"/>
              <a:gd name="connsiteY4" fmla="*/ 841473 h 1077504"/>
              <a:gd name="connsiteX5" fmla="*/ 84178 w 639550"/>
              <a:gd name="connsiteY5" fmla="*/ 830253 h 1077504"/>
              <a:gd name="connsiteX6" fmla="*/ 106617 w 639550"/>
              <a:gd name="connsiteY6" fmla="*/ 779765 h 1077504"/>
              <a:gd name="connsiteX7" fmla="*/ 134667 w 639550"/>
              <a:gd name="connsiteY7" fmla="*/ 751715 h 1077504"/>
              <a:gd name="connsiteX8" fmla="*/ 151496 w 639550"/>
              <a:gd name="connsiteY8" fmla="*/ 723666 h 1077504"/>
              <a:gd name="connsiteX9" fmla="*/ 162716 w 639550"/>
              <a:gd name="connsiteY9" fmla="*/ 706837 h 1077504"/>
              <a:gd name="connsiteX10" fmla="*/ 185155 w 639550"/>
              <a:gd name="connsiteY10" fmla="*/ 661958 h 1077504"/>
              <a:gd name="connsiteX11" fmla="*/ 190765 w 639550"/>
              <a:gd name="connsiteY11" fmla="*/ 639519 h 1077504"/>
              <a:gd name="connsiteX12" fmla="*/ 207594 w 639550"/>
              <a:gd name="connsiteY12" fmla="*/ 594641 h 1077504"/>
              <a:gd name="connsiteX13" fmla="*/ 218814 w 639550"/>
              <a:gd name="connsiteY13" fmla="*/ 572201 h 1077504"/>
              <a:gd name="connsiteX14" fmla="*/ 224424 w 639550"/>
              <a:gd name="connsiteY14" fmla="*/ 544152 h 1077504"/>
              <a:gd name="connsiteX15" fmla="*/ 235643 w 639550"/>
              <a:gd name="connsiteY15" fmla="*/ 168295 h 1077504"/>
              <a:gd name="connsiteX16" fmla="*/ 246863 w 639550"/>
              <a:gd name="connsiteY16" fmla="*/ 117806 h 1077504"/>
              <a:gd name="connsiteX17" fmla="*/ 263692 w 639550"/>
              <a:gd name="connsiteY17" fmla="*/ 100977 h 1077504"/>
              <a:gd name="connsiteX18" fmla="*/ 286132 w 639550"/>
              <a:gd name="connsiteY18" fmla="*/ 67318 h 1077504"/>
              <a:gd name="connsiteX19" fmla="*/ 319790 w 639550"/>
              <a:gd name="connsiteY19" fmla="*/ 44879 h 1077504"/>
              <a:gd name="connsiteX20" fmla="*/ 342230 w 639550"/>
              <a:gd name="connsiteY20" fmla="*/ 33659 h 1077504"/>
              <a:gd name="connsiteX21" fmla="*/ 359059 w 639550"/>
              <a:gd name="connsiteY21" fmla="*/ 28049 h 1077504"/>
              <a:gd name="connsiteX22" fmla="*/ 409547 w 639550"/>
              <a:gd name="connsiteY22" fmla="*/ 0 h 1077504"/>
              <a:gd name="connsiteX23" fmla="*/ 527354 w 639550"/>
              <a:gd name="connsiteY23" fmla="*/ 5610 h 1077504"/>
              <a:gd name="connsiteX24" fmla="*/ 561013 w 639550"/>
              <a:gd name="connsiteY24" fmla="*/ 16830 h 1077504"/>
              <a:gd name="connsiteX25" fmla="*/ 566622 w 639550"/>
              <a:gd name="connsiteY25" fmla="*/ 33659 h 1077504"/>
              <a:gd name="connsiteX26" fmla="*/ 611501 w 639550"/>
              <a:gd name="connsiteY26" fmla="*/ 72928 h 1077504"/>
              <a:gd name="connsiteX27" fmla="*/ 633940 w 639550"/>
              <a:gd name="connsiteY27" fmla="*/ 112196 h 1077504"/>
              <a:gd name="connsiteX28" fmla="*/ 639550 w 639550"/>
              <a:gd name="connsiteY28" fmla="*/ 140246 h 1077504"/>
              <a:gd name="connsiteX29" fmla="*/ 628330 w 639550"/>
              <a:gd name="connsiteY29" fmla="*/ 235612 h 1077504"/>
              <a:gd name="connsiteX30" fmla="*/ 577842 w 639550"/>
              <a:gd name="connsiteY30" fmla="*/ 314150 h 1077504"/>
              <a:gd name="connsiteX31" fmla="*/ 566622 w 639550"/>
              <a:gd name="connsiteY31" fmla="*/ 342199 h 1077504"/>
              <a:gd name="connsiteX32" fmla="*/ 538573 w 639550"/>
              <a:gd name="connsiteY32" fmla="*/ 375858 h 1077504"/>
              <a:gd name="connsiteX33" fmla="*/ 504914 w 639550"/>
              <a:gd name="connsiteY33" fmla="*/ 398297 h 1077504"/>
              <a:gd name="connsiteX34" fmla="*/ 488085 w 639550"/>
              <a:gd name="connsiteY34" fmla="*/ 420736 h 1077504"/>
              <a:gd name="connsiteX35" fmla="*/ 471255 w 639550"/>
              <a:gd name="connsiteY35" fmla="*/ 431956 h 1077504"/>
              <a:gd name="connsiteX36" fmla="*/ 443206 w 639550"/>
              <a:gd name="connsiteY36" fmla="*/ 448785 h 1077504"/>
              <a:gd name="connsiteX37" fmla="*/ 431987 w 639550"/>
              <a:gd name="connsiteY37" fmla="*/ 465615 h 1077504"/>
              <a:gd name="connsiteX38" fmla="*/ 392718 w 639550"/>
              <a:gd name="connsiteY38" fmla="*/ 493664 h 1077504"/>
              <a:gd name="connsiteX39" fmla="*/ 370279 w 639550"/>
              <a:gd name="connsiteY39" fmla="*/ 527323 h 1077504"/>
              <a:gd name="connsiteX40" fmla="*/ 336620 w 639550"/>
              <a:gd name="connsiteY40" fmla="*/ 549762 h 1077504"/>
              <a:gd name="connsiteX41" fmla="*/ 331010 w 639550"/>
              <a:gd name="connsiteY41" fmla="*/ 566592 h 1077504"/>
              <a:gd name="connsiteX42" fmla="*/ 297351 w 639550"/>
              <a:gd name="connsiteY42" fmla="*/ 594641 h 1077504"/>
              <a:gd name="connsiteX43" fmla="*/ 286132 w 639550"/>
              <a:gd name="connsiteY43" fmla="*/ 628300 h 1077504"/>
              <a:gd name="connsiteX44" fmla="*/ 274912 w 639550"/>
              <a:gd name="connsiteY44" fmla="*/ 673178 h 1077504"/>
              <a:gd name="connsiteX45" fmla="*/ 258082 w 639550"/>
              <a:gd name="connsiteY45" fmla="*/ 684398 h 1077504"/>
              <a:gd name="connsiteX46" fmla="*/ 235643 w 639550"/>
              <a:gd name="connsiteY46" fmla="*/ 712447 h 1077504"/>
              <a:gd name="connsiteX47" fmla="*/ 213204 w 639550"/>
              <a:gd name="connsiteY47" fmla="*/ 746106 h 1077504"/>
              <a:gd name="connsiteX48" fmla="*/ 179545 w 639550"/>
              <a:gd name="connsiteY48" fmla="*/ 757325 h 1077504"/>
              <a:gd name="connsiteX49" fmla="*/ 162716 w 639550"/>
              <a:gd name="connsiteY49" fmla="*/ 774155 h 1077504"/>
              <a:gd name="connsiteX50" fmla="*/ 134667 w 639550"/>
              <a:gd name="connsiteY50" fmla="*/ 813423 h 1077504"/>
              <a:gd name="connsiteX51" fmla="*/ 123447 w 639550"/>
              <a:gd name="connsiteY51" fmla="*/ 835863 h 1077504"/>
              <a:gd name="connsiteX52" fmla="*/ 117837 w 639550"/>
              <a:gd name="connsiteY52" fmla="*/ 852692 h 1077504"/>
              <a:gd name="connsiteX53" fmla="*/ 101008 w 639550"/>
              <a:gd name="connsiteY53" fmla="*/ 858302 h 1077504"/>
              <a:gd name="connsiteX54" fmla="*/ 95398 w 639550"/>
              <a:gd name="connsiteY54" fmla="*/ 880741 h 1077504"/>
              <a:gd name="connsiteX55" fmla="*/ 72959 w 639550"/>
              <a:gd name="connsiteY55" fmla="*/ 891961 h 1077504"/>
              <a:gd name="connsiteX56" fmla="*/ 61739 w 639550"/>
              <a:gd name="connsiteY56" fmla="*/ 908790 h 1077504"/>
              <a:gd name="connsiteX57" fmla="*/ 44909 w 639550"/>
              <a:gd name="connsiteY57" fmla="*/ 948059 h 1077504"/>
              <a:gd name="connsiteX58" fmla="*/ 28080 w 639550"/>
              <a:gd name="connsiteY58" fmla="*/ 959279 h 1077504"/>
              <a:gd name="connsiteX59" fmla="*/ 5641 w 639550"/>
              <a:gd name="connsiteY59" fmla="*/ 1077085 h 1077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639550" h="1077504">
                <a:moveTo>
                  <a:pt x="5641" y="1077085"/>
                </a:moveTo>
                <a:cubicBezTo>
                  <a:pt x="1901" y="1077085"/>
                  <a:pt x="-4924" y="1036754"/>
                  <a:pt x="5641" y="959279"/>
                </a:cubicBezTo>
                <a:cubicBezTo>
                  <a:pt x="10314" y="925009"/>
                  <a:pt x="11967" y="928882"/>
                  <a:pt x="33690" y="914400"/>
                </a:cubicBezTo>
                <a:cubicBezTo>
                  <a:pt x="46846" y="874933"/>
                  <a:pt x="29724" y="923655"/>
                  <a:pt x="50519" y="875131"/>
                </a:cubicBezTo>
                <a:cubicBezTo>
                  <a:pt x="57363" y="859162"/>
                  <a:pt x="53873" y="854949"/>
                  <a:pt x="67349" y="841473"/>
                </a:cubicBezTo>
                <a:cubicBezTo>
                  <a:pt x="72116" y="836706"/>
                  <a:pt x="78568" y="833993"/>
                  <a:pt x="84178" y="830253"/>
                </a:cubicBezTo>
                <a:cubicBezTo>
                  <a:pt x="87365" y="822286"/>
                  <a:pt x="100145" y="788086"/>
                  <a:pt x="106617" y="779765"/>
                </a:cubicBezTo>
                <a:cubicBezTo>
                  <a:pt x="114735" y="769327"/>
                  <a:pt x="126407" y="762040"/>
                  <a:pt x="134667" y="751715"/>
                </a:cubicBezTo>
                <a:cubicBezTo>
                  <a:pt x="141478" y="743201"/>
                  <a:pt x="145717" y="732912"/>
                  <a:pt x="151496" y="723666"/>
                </a:cubicBezTo>
                <a:cubicBezTo>
                  <a:pt x="155069" y="717949"/>
                  <a:pt x="159701" y="712867"/>
                  <a:pt x="162716" y="706837"/>
                </a:cubicBezTo>
                <a:cubicBezTo>
                  <a:pt x="190166" y="651938"/>
                  <a:pt x="159158" y="700953"/>
                  <a:pt x="185155" y="661958"/>
                </a:cubicBezTo>
                <a:cubicBezTo>
                  <a:pt x="187025" y="654478"/>
                  <a:pt x="188647" y="646932"/>
                  <a:pt x="190765" y="639519"/>
                </a:cubicBezTo>
                <a:cubicBezTo>
                  <a:pt x="194468" y="626559"/>
                  <a:pt x="202847" y="605322"/>
                  <a:pt x="207594" y="594641"/>
                </a:cubicBezTo>
                <a:cubicBezTo>
                  <a:pt x="210991" y="586999"/>
                  <a:pt x="215074" y="579681"/>
                  <a:pt x="218814" y="572201"/>
                </a:cubicBezTo>
                <a:cubicBezTo>
                  <a:pt x="220684" y="562851"/>
                  <a:pt x="224148" y="553683"/>
                  <a:pt x="224424" y="544152"/>
                </a:cubicBezTo>
                <a:cubicBezTo>
                  <a:pt x="235466" y="163191"/>
                  <a:pt x="191918" y="299463"/>
                  <a:pt x="235643" y="168295"/>
                </a:cubicBezTo>
                <a:cubicBezTo>
                  <a:pt x="236322" y="164222"/>
                  <a:pt x="240725" y="127013"/>
                  <a:pt x="246863" y="117806"/>
                </a:cubicBezTo>
                <a:cubicBezTo>
                  <a:pt x="251264" y="111205"/>
                  <a:pt x="258821" y="107239"/>
                  <a:pt x="263692" y="100977"/>
                </a:cubicBezTo>
                <a:cubicBezTo>
                  <a:pt x="271971" y="90333"/>
                  <a:pt x="274912" y="74798"/>
                  <a:pt x="286132" y="67318"/>
                </a:cubicBezTo>
                <a:cubicBezTo>
                  <a:pt x="297351" y="59838"/>
                  <a:pt x="307730" y="50909"/>
                  <a:pt x="319790" y="44879"/>
                </a:cubicBezTo>
                <a:cubicBezTo>
                  <a:pt x="327270" y="41139"/>
                  <a:pt x="334543" y="36953"/>
                  <a:pt x="342230" y="33659"/>
                </a:cubicBezTo>
                <a:cubicBezTo>
                  <a:pt x="347665" y="31330"/>
                  <a:pt x="353655" y="30451"/>
                  <a:pt x="359059" y="28049"/>
                </a:cubicBezTo>
                <a:cubicBezTo>
                  <a:pt x="388830" y="14817"/>
                  <a:pt x="387612" y="14624"/>
                  <a:pt x="409547" y="0"/>
                </a:cubicBezTo>
                <a:cubicBezTo>
                  <a:pt x="448816" y="1870"/>
                  <a:pt x="488281" y="1268"/>
                  <a:pt x="527354" y="5610"/>
                </a:cubicBezTo>
                <a:cubicBezTo>
                  <a:pt x="539108" y="6916"/>
                  <a:pt x="561013" y="16830"/>
                  <a:pt x="561013" y="16830"/>
                </a:cubicBezTo>
                <a:cubicBezTo>
                  <a:pt x="562883" y="22440"/>
                  <a:pt x="563978" y="28370"/>
                  <a:pt x="566622" y="33659"/>
                </a:cubicBezTo>
                <a:cubicBezTo>
                  <a:pt x="578308" y="57031"/>
                  <a:pt x="586260" y="56100"/>
                  <a:pt x="611501" y="72928"/>
                </a:cubicBezTo>
                <a:cubicBezTo>
                  <a:pt x="629864" y="146375"/>
                  <a:pt x="600517" y="45349"/>
                  <a:pt x="633940" y="112196"/>
                </a:cubicBezTo>
                <a:cubicBezTo>
                  <a:pt x="638204" y="120725"/>
                  <a:pt x="637680" y="130896"/>
                  <a:pt x="639550" y="140246"/>
                </a:cubicBezTo>
                <a:cubicBezTo>
                  <a:pt x="635810" y="172035"/>
                  <a:pt x="635800" y="204488"/>
                  <a:pt x="628330" y="235612"/>
                </a:cubicBezTo>
                <a:cubicBezTo>
                  <a:pt x="620517" y="268165"/>
                  <a:pt x="598123" y="289812"/>
                  <a:pt x="577842" y="314150"/>
                </a:cubicBezTo>
                <a:cubicBezTo>
                  <a:pt x="574102" y="323500"/>
                  <a:pt x="571125" y="333192"/>
                  <a:pt x="566622" y="342199"/>
                </a:cubicBezTo>
                <a:cubicBezTo>
                  <a:pt x="560728" y="353986"/>
                  <a:pt x="548725" y="367962"/>
                  <a:pt x="538573" y="375858"/>
                </a:cubicBezTo>
                <a:cubicBezTo>
                  <a:pt x="527929" y="384137"/>
                  <a:pt x="504914" y="398297"/>
                  <a:pt x="504914" y="398297"/>
                </a:cubicBezTo>
                <a:cubicBezTo>
                  <a:pt x="499304" y="405777"/>
                  <a:pt x="494696" y="414125"/>
                  <a:pt x="488085" y="420736"/>
                </a:cubicBezTo>
                <a:cubicBezTo>
                  <a:pt x="483317" y="425504"/>
                  <a:pt x="476973" y="428383"/>
                  <a:pt x="471255" y="431956"/>
                </a:cubicBezTo>
                <a:cubicBezTo>
                  <a:pt x="462009" y="437735"/>
                  <a:pt x="452556" y="443175"/>
                  <a:pt x="443206" y="448785"/>
                </a:cubicBezTo>
                <a:cubicBezTo>
                  <a:pt x="439466" y="454395"/>
                  <a:pt x="436754" y="460847"/>
                  <a:pt x="431987" y="465615"/>
                </a:cubicBezTo>
                <a:cubicBezTo>
                  <a:pt x="401962" y="495641"/>
                  <a:pt x="428061" y="453903"/>
                  <a:pt x="392718" y="493664"/>
                </a:cubicBezTo>
                <a:cubicBezTo>
                  <a:pt x="383760" y="503742"/>
                  <a:pt x="381499" y="519843"/>
                  <a:pt x="370279" y="527323"/>
                </a:cubicBezTo>
                <a:lnTo>
                  <a:pt x="336620" y="549762"/>
                </a:lnTo>
                <a:cubicBezTo>
                  <a:pt x="334750" y="555372"/>
                  <a:pt x="335191" y="562411"/>
                  <a:pt x="331010" y="566592"/>
                </a:cubicBezTo>
                <a:cubicBezTo>
                  <a:pt x="302954" y="594648"/>
                  <a:pt x="312876" y="559709"/>
                  <a:pt x="297351" y="594641"/>
                </a:cubicBezTo>
                <a:cubicBezTo>
                  <a:pt x="292548" y="605448"/>
                  <a:pt x="289000" y="616827"/>
                  <a:pt x="286132" y="628300"/>
                </a:cubicBezTo>
                <a:cubicBezTo>
                  <a:pt x="282392" y="643259"/>
                  <a:pt x="287742" y="664625"/>
                  <a:pt x="274912" y="673178"/>
                </a:cubicBezTo>
                <a:lnTo>
                  <a:pt x="258082" y="684398"/>
                </a:lnTo>
                <a:cubicBezTo>
                  <a:pt x="245451" y="722295"/>
                  <a:pt x="262969" y="681217"/>
                  <a:pt x="235643" y="712447"/>
                </a:cubicBezTo>
                <a:cubicBezTo>
                  <a:pt x="226764" y="722595"/>
                  <a:pt x="225996" y="741842"/>
                  <a:pt x="213204" y="746106"/>
                </a:cubicBezTo>
                <a:lnTo>
                  <a:pt x="179545" y="757325"/>
                </a:lnTo>
                <a:cubicBezTo>
                  <a:pt x="173935" y="762935"/>
                  <a:pt x="166569" y="767220"/>
                  <a:pt x="162716" y="774155"/>
                </a:cubicBezTo>
                <a:cubicBezTo>
                  <a:pt x="138918" y="816993"/>
                  <a:pt x="168070" y="802290"/>
                  <a:pt x="134667" y="813423"/>
                </a:cubicBezTo>
                <a:cubicBezTo>
                  <a:pt x="130927" y="820903"/>
                  <a:pt x="126741" y="828176"/>
                  <a:pt x="123447" y="835863"/>
                </a:cubicBezTo>
                <a:cubicBezTo>
                  <a:pt x="121118" y="841298"/>
                  <a:pt x="122018" y="848511"/>
                  <a:pt x="117837" y="852692"/>
                </a:cubicBezTo>
                <a:cubicBezTo>
                  <a:pt x="113656" y="856873"/>
                  <a:pt x="106618" y="856432"/>
                  <a:pt x="101008" y="858302"/>
                </a:cubicBezTo>
                <a:cubicBezTo>
                  <a:pt x="99138" y="865782"/>
                  <a:pt x="100334" y="874818"/>
                  <a:pt x="95398" y="880741"/>
                </a:cubicBezTo>
                <a:cubicBezTo>
                  <a:pt x="90044" y="887165"/>
                  <a:pt x="79383" y="886607"/>
                  <a:pt x="72959" y="891961"/>
                </a:cubicBezTo>
                <a:cubicBezTo>
                  <a:pt x="67780" y="896277"/>
                  <a:pt x="65479" y="903180"/>
                  <a:pt x="61739" y="908790"/>
                </a:cubicBezTo>
                <a:cubicBezTo>
                  <a:pt x="57447" y="925958"/>
                  <a:pt x="57824" y="935144"/>
                  <a:pt x="44909" y="948059"/>
                </a:cubicBezTo>
                <a:cubicBezTo>
                  <a:pt x="40142" y="952826"/>
                  <a:pt x="33690" y="955539"/>
                  <a:pt x="28080" y="959279"/>
                </a:cubicBezTo>
                <a:cubicBezTo>
                  <a:pt x="22355" y="1090946"/>
                  <a:pt x="9381" y="1077085"/>
                  <a:pt x="5641" y="1077085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1F5A8F6-DE86-4A27-859A-5FE02E4BC8DC}"/>
              </a:ext>
            </a:extLst>
          </p:cNvPr>
          <p:cNvSpPr txBox="1"/>
          <p:nvPr/>
        </p:nvSpPr>
        <p:spPr>
          <a:xfrm>
            <a:off x="2028829" y="958549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内花被片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4B4E346-40D7-42CF-BC33-82950821657D}"/>
              </a:ext>
            </a:extLst>
          </p:cNvPr>
          <p:cNvSpPr txBox="1"/>
          <p:nvPr/>
        </p:nvSpPr>
        <p:spPr>
          <a:xfrm>
            <a:off x="2444327" y="2470491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外花被片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9887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>
                <a:latin typeface="メイリオ" panose="020B0604030504040204" pitchFamily="50" charset="-128"/>
              </a:rPr>
              <a:t>Iris </a:t>
            </a:r>
            <a:r>
              <a:rPr kumimoji="1" lang="ja-JP" altLang="en-US" dirty="0">
                <a:latin typeface="メイリオ" panose="020B0604030504040204" pitchFamily="50" charset="-128"/>
              </a:rPr>
              <a:t>データセット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94071" y="1371773"/>
            <a:ext cx="3768213" cy="3356877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◆ </a:t>
            </a:r>
            <a:r>
              <a:rPr lang="en-US" altLang="ja-JP" sz="2400" b="1" dirty="0">
                <a:latin typeface="メイリオ" panose="020B0604030504040204" pitchFamily="50" charset="-128"/>
              </a:rPr>
              <a:t>3</a:t>
            </a:r>
            <a:r>
              <a:rPr lang="ja-JP" altLang="en-US" sz="2400" b="1" dirty="0">
                <a:latin typeface="メイリオ" panose="020B0604030504040204" pitchFamily="50" charset="-128"/>
              </a:rPr>
              <a:t>種</a:t>
            </a:r>
            <a:r>
              <a:rPr lang="ja-JP" altLang="en-US" sz="2400" dirty="0">
                <a:latin typeface="メイリオ" panose="020B0604030504040204" pitchFamily="50" charset="-128"/>
              </a:rPr>
              <a:t>のアヤメの</a:t>
            </a:r>
            <a:r>
              <a:rPr lang="ja-JP" altLang="en-US" sz="2400" b="1" dirty="0">
                <a:solidFill>
                  <a:srgbClr val="C00000"/>
                </a:solidFill>
                <a:latin typeface="メイリオ" panose="020B0604030504040204" pitchFamily="50" charset="-128"/>
              </a:rPr>
              <a:t>外花被辺</a:t>
            </a:r>
            <a:r>
              <a:rPr lang="ja-JP" altLang="en-US" sz="2400" dirty="0">
                <a:latin typeface="メイリオ" panose="020B0604030504040204" pitchFamily="50" charset="-128"/>
              </a:rPr>
              <a:t>、</a:t>
            </a:r>
            <a:r>
              <a:rPr lang="ja-JP" altLang="en-US" sz="2400" b="1" dirty="0">
                <a:solidFill>
                  <a:srgbClr val="C00000"/>
                </a:solidFill>
                <a:latin typeface="メイリオ" panose="020B0604030504040204" pitchFamily="50" charset="-128"/>
              </a:rPr>
              <a:t>内花被片</a:t>
            </a:r>
            <a:r>
              <a:rPr lang="ja-JP" altLang="en-US" sz="2400" dirty="0">
                <a:latin typeface="メイリオ" panose="020B0604030504040204" pitchFamily="50" charset="-128"/>
              </a:rPr>
              <a:t>を計測</a:t>
            </a:r>
            <a:endParaRPr lang="en-US" altLang="ja-JP" sz="2400" dirty="0">
              <a:latin typeface="メイリオ" panose="020B0604030504040204" pitchFamily="50" charset="-128"/>
            </a:endParaRPr>
          </a:p>
          <a:p>
            <a:pPr marL="0" indent="0" fontAlgn="base"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◆ 種類も記録</a:t>
            </a:r>
            <a:endParaRPr lang="en-US" altLang="ja-JP" sz="2400" dirty="0">
              <a:latin typeface="メイリオ" panose="020B0604030504040204" pitchFamily="50" charset="-128"/>
            </a:endParaRPr>
          </a:p>
          <a:p>
            <a:pPr marL="0" indent="0" fontAlgn="base">
              <a:buNone/>
            </a:pPr>
            <a:r>
              <a:rPr lang="ja-JP" altLang="en-US" sz="2400" b="1" dirty="0">
                <a:latin typeface="メイリオ" panose="020B0604030504040204" pitchFamily="50" charset="-128"/>
              </a:rPr>
              <a:t>　　</a:t>
            </a:r>
            <a:r>
              <a:rPr lang="pt-BR" altLang="ja-JP" sz="2400" b="1" dirty="0">
                <a:latin typeface="メイリオ" panose="020B0604030504040204" pitchFamily="50" charset="-128"/>
              </a:rPr>
              <a:t>setosa</a:t>
            </a:r>
          </a:p>
          <a:p>
            <a:pPr marL="0" indent="0" fontAlgn="base">
              <a:buNone/>
            </a:pPr>
            <a:r>
              <a:rPr lang="ja-JP" altLang="en-US" sz="2400" b="1" dirty="0">
                <a:latin typeface="メイリオ" panose="020B0604030504040204" pitchFamily="50" charset="-128"/>
              </a:rPr>
              <a:t>　　</a:t>
            </a:r>
            <a:r>
              <a:rPr lang="pt-BR" altLang="ja-JP" sz="2400" b="1" dirty="0">
                <a:latin typeface="メイリオ" panose="020B0604030504040204" pitchFamily="50" charset="-128"/>
              </a:rPr>
              <a:t>versicolor</a:t>
            </a:r>
          </a:p>
          <a:p>
            <a:pPr marL="0" indent="0" fontAlgn="base">
              <a:buNone/>
            </a:pPr>
            <a:r>
              <a:rPr lang="ja-JP" altLang="en-US" sz="2400" b="1" dirty="0">
                <a:latin typeface="メイリオ" panose="020B0604030504040204" pitchFamily="50" charset="-128"/>
              </a:rPr>
              <a:t>　　</a:t>
            </a:r>
            <a:r>
              <a:rPr lang="pt-BR" altLang="ja-JP" sz="2400" b="1" dirty="0">
                <a:latin typeface="メイリオ" panose="020B0604030504040204" pitchFamily="50" charset="-128"/>
              </a:rPr>
              <a:t>virginica</a:t>
            </a:r>
          </a:p>
          <a:p>
            <a:pPr marL="0" indent="0" fontAlgn="base"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◆ データ数は </a:t>
            </a:r>
            <a:r>
              <a:rPr lang="en-US" altLang="ja-JP" sz="2400" b="1" dirty="0">
                <a:latin typeface="メイリオ" panose="020B0604030504040204" pitchFamily="50" charset="-128"/>
              </a:rPr>
              <a:t>50</a:t>
            </a:r>
            <a:r>
              <a:rPr lang="en-US" altLang="ja-JP" sz="2400" dirty="0">
                <a:latin typeface="メイリオ" panose="020B0604030504040204" pitchFamily="50" charset="-128"/>
              </a:rPr>
              <a:t> × </a:t>
            </a:r>
            <a:r>
              <a:rPr lang="en-US" altLang="ja-JP" sz="2400" b="1" dirty="0">
                <a:latin typeface="メイリオ" panose="020B0604030504040204" pitchFamily="50" charset="-128"/>
              </a:rPr>
              <a:t>3</a:t>
            </a:r>
          </a:p>
          <a:p>
            <a:pPr marL="0" indent="0">
              <a:buNone/>
            </a:pPr>
            <a:endParaRPr lang="en-US" altLang="ja-JP" sz="2400" dirty="0">
              <a:latin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作成者：</a:t>
            </a:r>
            <a:r>
              <a:rPr lang="en-US" altLang="ja-JP" sz="2400" dirty="0">
                <a:latin typeface="メイリオ" panose="020B0604030504040204" pitchFamily="50" charset="-128"/>
              </a:rPr>
              <a:t>Ronald Fisher </a:t>
            </a:r>
          </a:p>
          <a:p>
            <a:pPr marL="0" indent="0"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作成年：</a:t>
            </a:r>
            <a:r>
              <a:rPr lang="en-US" altLang="ja-JP" sz="2400" dirty="0">
                <a:latin typeface="メイリオ" panose="020B0604030504040204" pitchFamily="50" charset="-128"/>
              </a:rPr>
              <a:t>1936</a:t>
            </a:r>
            <a:endParaRPr kumimoji="1"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DCA150-FBCC-4EED-BD77-593698E95F3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右中かっこ 4"/>
          <p:cNvSpPr/>
          <p:nvPr/>
        </p:nvSpPr>
        <p:spPr>
          <a:xfrm rot="5400000">
            <a:off x="1044145" y="3882944"/>
            <a:ext cx="226247" cy="1720953"/>
          </a:xfrm>
          <a:prstGeom prst="rightBrace">
            <a:avLst>
              <a:gd name="adj1" fmla="val 26180"/>
              <a:gd name="adj2" fmla="val 5040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右中かっこ 6"/>
          <p:cNvSpPr/>
          <p:nvPr/>
        </p:nvSpPr>
        <p:spPr>
          <a:xfrm rot="5400000">
            <a:off x="2998988" y="3935399"/>
            <a:ext cx="226249" cy="1616046"/>
          </a:xfrm>
          <a:prstGeom prst="rightBrace">
            <a:avLst>
              <a:gd name="adj1" fmla="val 26180"/>
              <a:gd name="adj2" fmla="val 5040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8" name="右中かっこ 7"/>
          <p:cNvSpPr/>
          <p:nvPr/>
        </p:nvSpPr>
        <p:spPr>
          <a:xfrm rot="5400000">
            <a:off x="4284772" y="4380449"/>
            <a:ext cx="249879" cy="725944"/>
          </a:xfrm>
          <a:prstGeom prst="rightBrace">
            <a:avLst>
              <a:gd name="adj1" fmla="val 26180"/>
              <a:gd name="adj2" fmla="val 5040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4679" y="4987288"/>
            <a:ext cx="217719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外花被片</a:t>
            </a:r>
            <a:r>
              <a:rPr kumimoji="0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(</a:t>
            </a:r>
            <a:r>
              <a:rPr kumimoji="0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Sepal</a:t>
            </a:r>
            <a:r>
              <a:rPr kumimoji="0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の長さと幅 </a:t>
            </a:r>
            <a:endParaRPr kumimoji="0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79" y="1817818"/>
            <a:ext cx="5139451" cy="2704266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>
            <a:off x="2124289" y="5000777"/>
            <a:ext cx="219188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内花被片</a:t>
            </a:r>
            <a:r>
              <a:rPr kumimoji="0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(</a:t>
            </a:r>
            <a:r>
              <a:rPr kumimoji="0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Petal</a:t>
            </a:r>
            <a:r>
              <a:rPr kumimoji="0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の長さと幅 </a:t>
            </a:r>
            <a:endParaRPr kumimoji="0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144967" y="5036261"/>
            <a:ext cx="6976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種類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-14866" y="902871"/>
            <a:ext cx="598324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Iris </a:t>
            </a: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データセット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（データ数は 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50 × 3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）</a:t>
            </a:r>
            <a:endParaRPr kumimoji="0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のうち、先頭 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10 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行</a:t>
            </a:r>
          </a:p>
        </p:txBody>
      </p:sp>
      <p:sp>
        <p:nvSpPr>
          <p:cNvPr id="13" name="右中かっこ 12"/>
          <p:cNvSpPr/>
          <p:nvPr/>
        </p:nvSpPr>
        <p:spPr>
          <a:xfrm rot="5400000">
            <a:off x="2043446" y="3902175"/>
            <a:ext cx="253225" cy="3893180"/>
          </a:xfrm>
          <a:prstGeom prst="rightBrace">
            <a:avLst>
              <a:gd name="adj1" fmla="val 26180"/>
              <a:gd name="adj2" fmla="val 5040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右中かっこ 13"/>
          <p:cNvSpPr/>
          <p:nvPr/>
        </p:nvSpPr>
        <p:spPr>
          <a:xfrm rot="5400000">
            <a:off x="4427509" y="5506115"/>
            <a:ext cx="249879" cy="725944"/>
          </a:xfrm>
          <a:prstGeom prst="rightBrace">
            <a:avLst>
              <a:gd name="adj1" fmla="val 26180"/>
              <a:gd name="adj2" fmla="val 5040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645041" y="6196769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特徴量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047253" y="6187356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ラベル</a:t>
            </a:r>
          </a:p>
        </p:txBody>
      </p:sp>
    </p:spTree>
    <p:extLst>
      <p:ext uri="{BB962C8B-B14F-4D97-AF65-F5344CB8AC3E}">
        <p14:creationId xmlns:p14="http://schemas.microsoft.com/office/powerpoint/2010/main" val="1533607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D7057F-71A1-4A5A-9F21-524858147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/>
              <a:t>Iri</a:t>
            </a:r>
            <a:r>
              <a:rPr lang="en-US" altLang="ja-JP"/>
              <a:t>s </a:t>
            </a:r>
            <a:r>
              <a:rPr lang="ja-JP" altLang="en-US" dirty="0"/>
              <a:t>データセットの散布図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098FDF0-68B1-4D3C-B686-9BE5EF450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198384BC-6D25-4BAF-981D-44F095D878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0677" y="761362"/>
            <a:ext cx="5218193" cy="3328040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3747912-BFE6-4592-BCE7-26425BB3DCA1}"/>
              </a:ext>
            </a:extLst>
          </p:cNvPr>
          <p:cNvSpPr/>
          <p:nvPr/>
        </p:nvSpPr>
        <p:spPr>
          <a:xfrm>
            <a:off x="4700471" y="4205871"/>
            <a:ext cx="3262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横軸：内花被片の</a:t>
            </a: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長さ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A4D401A-3230-4C25-A1D1-92003F7D52BA}"/>
              </a:ext>
            </a:extLst>
          </p:cNvPr>
          <p:cNvSpPr txBox="1"/>
          <p:nvPr/>
        </p:nvSpPr>
        <p:spPr>
          <a:xfrm>
            <a:off x="2913102" y="1058863"/>
            <a:ext cx="553998" cy="286232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縦軸：内花被片の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幅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7BFF21A-5A10-4837-B66D-C175791D297C}"/>
              </a:ext>
            </a:extLst>
          </p:cNvPr>
          <p:cNvSpPr txBox="1"/>
          <p:nvPr/>
        </p:nvSpPr>
        <p:spPr>
          <a:xfrm>
            <a:off x="3927475" y="4874817"/>
            <a:ext cx="4493538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次の</a:t>
            </a:r>
            <a:r>
              <a:rPr kumimoji="1" lang="ja-JP" alt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３</a:t>
            </a:r>
            <a:r>
              <a:rPr kumimoji="0" lang="ja-JP" alt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種類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の分類済みのデータ</a:t>
            </a:r>
            <a:endParaRPr kumimoji="0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</a:t>
            </a:r>
            <a:r>
              <a:rPr kumimoji="0" lang="pt-BR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setosa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</a:t>
            </a:r>
            <a:r>
              <a:rPr kumimoji="0" lang="pt-BR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versicolor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</a:t>
            </a:r>
            <a:r>
              <a:rPr kumimoji="0" lang="pt-BR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virginica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3457B22D-4AE9-4661-8C6B-9F089C614F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338" y="877831"/>
            <a:ext cx="2627732" cy="3328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69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0979EE-6677-4CC7-9B53-33B838E16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作成するニューラルネットワーク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3C3979F-5B5D-4B99-BCE4-2C423BD9E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002" y="746295"/>
            <a:ext cx="8461208" cy="1761093"/>
          </a:xfrm>
        </p:spPr>
        <p:txBody>
          <a:bodyPr>
            <a:normAutofit/>
          </a:bodyPr>
          <a:lstStyle/>
          <a:p>
            <a:r>
              <a:rPr kumimoji="1" lang="ja-JP" altLang="en-US" b="1" dirty="0"/>
              <a:t>１層目：ニューロン数 </a:t>
            </a:r>
            <a:r>
              <a:rPr kumimoji="1" lang="en-US" altLang="ja-JP" b="1" dirty="0">
                <a:solidFill>
                  <a:srgbClr val="FF0000"/>
                </a:solidFill>
              </a:rPr>
              <a:t>20</a:t>
            </a:r>
            <a:r>
              <a:rPr lang="en-US" altLang="ja-JP" b="1" dirty="0"/>
              <a:t>,</a:t>
            </a:r>
            <a:r>
              <a:rPr lang="ja-JP" altLang="en-US" b="1" dirty="0"/>
              <a:t> 種類は </a:t>
            </a:r>
            <a:r>
              <a:rPr lang="en-US" altLang="ja-JP" b="1" dirty="0" err="1">
                <a:solidFill>
                  <a:srgbClr val="FF0000"/>
                </a:solidFill>
              </a:rPr>
              <a:t>relu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r>
              <a:rPr lang="ja-JP" altLang="en-US" b="1" dirty="0"/>
              <a:t>２層目：ニューロン数 </a:t>
            </a:r>
            <a:r>
              <a:rPr lang="en-US" altLang="ja-JP" b="1" dirty="0">
                <a:solidFill>
                  <a:srgbClr val="FF0000"/>
                </a:solidFill>
              </a:rPr>
              <a:t>3</a:t>
            </a:r>
            <a:r>
              <a:rPr lang="en-US" altLang="ja-JP" b="1" dirty="0"/>
              <a:t>,</a:t>
            </a:r>
            <a:r>
              <a:rPr lang="ja-JP" altLang="en-US" b="1" dirty="0"/>
              <a:t> 種類は </a:t>
            </a:r>
            <a:r>
              <a:rPr lang="en-US" altLang="ja-JP" b="1" dirty="0" err="1">
                <a:solidFill>
                  <a:srgbClr val="FF0000"/>
                </a:solidFill>
              </a:rPr>
              <a:t>softmax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6A6CC61-2305-4903-AB95-9E79CDFE7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85071" y="6356351"/>
            <a:ext cx="20574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819E592-C9D8-48D9-A2FC-063DBC8AD4D0}"/>
              </a:ext>
            </a:extLst>
          </p:cNvPr>
          <p:cNvSpPr/>
          <p:nvPr/>
        </p:nvSpPr>
        <p:spPr>
          <a:xfrm>
            <a:off x="2907832" y="2759288"/>
            <a:ext cx="366361" cy="592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F6CDA02-6830-41D5-9CCD-E2BA217520EB}"/>
              </a:ext>
            </a:extLst>
          </p:cNvPr>
          <p:cNvSpPr/>
          <p:nvPr/>
        </p:nvSpPr>
        <p:spPr>
          <a:xfrm>
            <a:off x="2907832" y="3528784"/>
            <a:ext cx="366361" cy="592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8259056-373E-4B3E-B0D3-2F2EFCC9CC38}"/>
              </a:ext>
            </a:extLst>
          </p:cNvPr>
          <p:cNvSpPr/>
          <p:nvPr/>
        </p:nvSpPr>
        <p:spPr>
          <a:xfrm>
            <a:off x="2907832" y="4570338"/>
            <a:ext cx="366361" cy="592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1D10345-970C-4470-B552-E208FF433FFD}"/>
              </a:ext>
            </a:extLst>
          </p:cNvPr>
          <p:cNvSpPr/>
          <p:nvPr/>
        </p:nvSpPr>
        <p:spPr>
          <a:xfrm>
            <a:off x="2907832" y="5339834"/>
            <a:ext cx="366361" cy="592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BEB28B1-E307-4752-A23B-D6DD97802F58}"/>
              </a:ext>
            </a:extLst>
          </p:cNvPr>
          <p:cNvSpPr/>
          <p:nvPr/>
        </p:nvSpPr>
        <p:spPr>
          <a:xfrm>
            <a:off x="5562106" y="2759286"/>
            <a:ext cx="366361" cy="5927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53EAB8D-2817-48C7-B5C2-A224E073ECBD}"/>
              </a:ext>
            </a:extLst>
          </p:cNvPr>
          <p:cNvSpPr/>
          <p:nvPr/>
        </p:nvSpPr>
        <p:spPr>
          <a:xfrm>
            <a:off x="5562106" y="3546214"/>
            <a:ext cx="366361" cy="5927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" name="矢印: 右 10">
            <a:extLst>
              <a:ext uri="{FF2B5EF4-FFF2-40B4-BE49-F238E27FC236}">
                <a16:creationId xmlns:a16="http://schemas.microsoft.com/office/drawing/2014/main" id="{4853BEE1-1809-48DA-8054-F9C8AAA8071F}"/>
              </a:ext>
            </a:extLst>
          </p:cNvPr>
          <p:cNvSpPr/>
          <p:nvPr/>
        </p:nvSpPr>
        <p:spPr>
          <a:xfrm>
            <a:off x="1275047" y="3642017"/>
            <a:ext cx="703835" cy="572238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矢印: 右 11">
            <a:extLst>
              <a:ext uri="{FF2B5EF4-FFF2-40B4-BE49-F238E27FC236}">
                <a16:creationId xmlns:a16="http://schemas.microsoft.com/office/drawing/2014/main" id="{3309CC66-2C41-4247-8C1B-60B3BCF32E7D}"/>
              </a:ext>
            </a:extLst>
          </p:cNvPr>
          <p:cNvSpPr/>
          <p:nvPr/>
        </p:nvSpPr>
        <p:spPr>
          <a:xfrm>
            <a:off x="6704387" y="3852861"/>
            <a:ext cx="703835" cy="572238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9774577-D635-44D7-BFE2-87E92888BB1A}"/>
              </a:ext>
            </a:extLst>
          </p:cNvPr>
          <p:cNvSpPr txBox="1"/>
          <p:nvPr/>
        </p:nvSpPr>
        <p:spPr>
          <a:xfrm>
            <a:off x="957550" y="4490936"/>
            <a:ext cx="146706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入力データ</a:t>
            </a:r>
            <a:endParaRPr kumimoji="1" lang="en-US" altLang="ja-JP" sz="20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4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個の数字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のまとまり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0BAE912-2894-4637-AF38-426B5F838074}"/>
              </a:ext>
            </a:extLst>
          </p:cNvPr>
          <p:cNvSpPr txBox="1"/>
          <p:nvPr/>
        </p:nvSpPr>
        <p:spPr>
          <a:xfrm>
            <a:off x="6171133" y="4403701"/>
            <a:ext cx="198002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出力データ</a:t>
            </a:r>
            <a:endParaRPr kumimoji="1" lang="en-US" altLang="ja-JP" sz="20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0,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1, 2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それぞれの確率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824860EF-3D1C-4A4C-9072-4F625D79D7A6}"/>
              </a:ext>
            </a:extLst>
          </p:cNvPr>
          <p:cNvCxnSpPr>
            <a:cxnSpLocks/>
            <a:stCxn id="5" idx="3"/>
            <a:endCxn id="9" idx="1"/>
          </p:cNvCxnSpPr>
          <p:nvPr/>
        </p:nvCxnSpPr>
        <p:spPr>
          <a:xfrm flipV="1">
            <a:off x="3274193" y="3055669"/>
            <a:ext cx="2287913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64948C60-F2DC-47C4-A6A8-15B29700459B}"/>
              </a:ext>
            </a:extLst>
          </p:cNvPr>
          <p:cNvCxnSpPr>
            <a:cxnSpLocks/>
            <a:endCxn id="10" idx="1"/>
          </p:cNvCxnSpPr>
          <p:nvPr/>
        </p:nvCxnSpPr>
        <p:spPr>
          <a:xfrm>
            <a:off x="3274193" y="3065710"/>
            <a:ext cx="2287913" cy="7768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3CE2DC8F-5D15-42FC-8244-D9D549DD25E5}"/>
              </a:ext>
            </a:extLst>
          </p:cNvPr>
          <p:cNvCxnSpPr>
            <a:cxnSpLocks/>
            <a:endCxn id="9" idx="1"/>
          </p:cNvCxnSpPr>
          <p:nvPr/>
        </p:nvCxnSpPr>
        <p:spPr>
          <a:xfrm flipV="1">
            <a:off x="3274193" y="3055669"/>
            <a:ext cx="2287913" cy="7304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F6C6E65C-094E-44FF-A891-8DFA749D58A5}"/>
              </a:ext>
            </a:extLst>
          </p:cNvPr>
          <p:cNvCxnSpPr>
            <a:cxnSpLocks/>
            <a:endCxn id="10" idx="1"/>
          </p:cNvCxnSpPr>
          <p:nvPr/>
        </p:nvCxnSpPr>
        <p:spPr>
          <a:xfrm>
            <a:off x="3274193" y="3776112"/>
            <a:ext cx="2287913" cy="66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116E27CA-56FF-42E3-B2E8-4469CCE115FD}"/>
              </a:ext>
            </a:extLst>
          </p:cNvPr>
          <p:cNvCxnSpPr>
            <a:cxnSpLocks/>
            <a:endCxn id="9" idx="1"/>
          </p:cNvCxnSpPr>
          <p:nvPr/>
        </p:nvCxnSpPr>
        <p:spPr>
          <a:xfrm flipV="1">
            <a:off x="3262311" y="3055669"/>
            <a:ext cx="2299795" cy="15546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6B533C16-3CDF-4973-9066-724C39C1ECC1}"/>
              </a:ext>
            </a:extLst>
          </p:cNvPr>
          <p:cNvCxnSpPr>
            <a:cxnSpLocks/>
            <a:endCxn id="9" idx="1"/>
          </p:cNvCxnSpPr>
          <p:nvPr/>
        </p:nvCxnSpPr>
        <p:spPr>
          <a:xfrm flipV="1">
            <a:off x="3249402" y="3055669"/>
            <a:ext cx="2312704" cy="23332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BD4C21A9-B422-458D-948C-CFE8CB1108E3}"/>
              </a:ext>
            </a:extLst>
          </p:cNvPr>
          <p:cNvCxnSpPr>
            <a:cxnSpLocks/>
            <a:stCxn id="7" idx="3"/>
            <a:endCxn id="10" idx="1"/>
          </p:cNvCxnSpPr>
          <p:nvPr/>
        </p:nvCxnSpPr>
        <p:spPr>
          <a:xfrm flipV="1">
            <a:off x="3274193" y="3842597"/>
            <a:ext cx="2287913" cy="10241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848A9841-ED9B-4004-947A-68739F9F603B}"/>
              </a:ext>
            </a:extLst>
          </p:cNvPr>
          <p:cNvCxnSpPr>
            <a:cxnSpLocks/>
            <a:endCxn id="10" idx="1"/>
          </p:cNvCxnSpPr>
          <p:nvPr/>
        </p:nvCxnSpPr>
        <p:spPr>
          <a:xfrm flipV="1">
            <a:off x="3298984" y="3842597"/>
            <a:ext cx="2263122" cy="15389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5E6CF25-C009-4193-B06D-C1D428CAC26A}"/>
              </a:ext>
            </a:extLst>
          </p:cNvPr>
          <p:cNvSpPr txBox="1"/>
          <p:nvPr/>
        </p:nvSpPr>
        <p:spPr>
          <a:xfrm>
            <a:off x="2608997" y="2245232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C313317-1F63-4217-BB5E-DC9526D22A1A}"/>
              </a:ext>
            </a:extLst>
          </p:cNvPr>
          <p:cNvSpPr txBox="1"/>
          <p:nvPr/>
        </p:nvSpPr>
        <p:spPr>
          <a:xfrm>
            <a:off x="5191288" y="2236286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3D8FF9C4-70BF-4EAB-ADDE-C106F8782F33}"/>
              </a:ext>
            </a:extLst>
          </p:cNvPr>
          <p:cNvSpPr/>
          <p:nvPr/>
        </p:nvSpPr>
        <p:spPr>
          <a:xfrm>
            <a:off x="5562106" y="4346686"/>
            <a:ext cx="366361" cy="5927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F6731428-2BF9-4DF2-B613-3EAB09ED63D5}"/>
              </a:ext>
            </a:extLst>
          </p:cNvPr>
          <p:cNvCxnSpPr>
            <a:cxnSpLocks/>
            <a:stCxn id="5" idx="3"/>
            <a:endCxn id="25" idx="1"/>
          </p:cNvCxnSpPr>
          <p:nvPr/>
        </p:nvCxnSpPr>
        <p:spPr>
          <a:xfrm>
            <a:off x="3274193" y="3055671"/>
            <a:ext cx="2287913" cy="15873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8C80C449-3780-4B8B-94B9-4327F59258FF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3274193" y="3825167"/>
            <a:ext cx="2312704" cy="8179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BA66ABC6-C57B-4677-BE39-080D63B8BEB7}"/>
              </a:ext>
            </a:extLst>
          </p:cNvPr>
          <p:cNvCxnSpPr>
            <a:cxnSpLocks/>
            <a:stCxn id="7" idx="3"/>
            <a:endCxn id="25" idx="1"/>
          </p:cNvCxnSpPr>
          <p:nvPr/>
        </p:nvCxnSpPr>
        <p:spPr>
          <a:xfrm flipV="1">
            <a:off x="3274193" y="4643069"/>
            <a:ext cx="2287913" cy="223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72382F9C-1B6E-4D2C-AA4D-F38F5B6D3025}"/>
              </a:ext>
            </a:extLst>
          </p:cNvPr>
          <p:cNvCxnSpPr>
            <a:cxnSpLocks/>
            <a:endCxn id="25" idx="1"/>
          </p:cNvCxnSpPr>
          <p:nvPr/>
        </p:nvCxnSpPr>
        <p:spPr>
          <a:xfrm flipV="1">
            <a:off x="3274193" y="4643069"/>
            <a:ext cx="2287913" cy="7210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楕円 31">
            <a:extLst>
              <a:ext uri="{FF2B5EF4-FFF2-40B4-BE49-F238E27FC236}">
                <a16:creationId xmlns:a16="http://schemas.microsoft.com/office/drawing/2014/main" id="{6BC84338-51FA-4E18-A9DA-5E853491D4D7}"/>
              </a:ext>
            </a:extLst>
          </p:cNvPr>
          <p:cNvSpPr/>
          <p:nvPr/>
        </p:nvSpPr>
        <p:spPr>
          <a:xfrm>
            <a:off x="3035808" y="4167230"/>
            <a:ext cx="83603" cy="840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3D1257F0-8B16-4652-A912-ECDFC14E09FD}"/>
              </a:ext>
            </a:extLst>
          </p:cNvPr>
          <p:cNvSpPr/>
          <p:nvPr/>
        </p:nvSpPr>
        <p:spPr>
          <a:xfrm>
            <a:off x="3036679" y="4303955"/>
            <a:ext cx="83603" cy="840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F8034F0E-050F-4507-BA7D-06432699D82E}"/>
              </a:ext>
            </a:extLst>
          </p:cNvPr>
          <p:cNvSpPr/>
          <p:nvPr/>
        </p:nvSpPr>
        <p:spPr>
          <a:xfrm>
            <a:off x="3042775" y="4440680"/>
            <a:ext cx="83603" cy="840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1FE1E19F-D97D-419D-9FB7-C34A07041B49}"/>
              </a:ext>
            </a:extLst>
          </p:cNvPr>
          <p:cNvSpPr txBox="1"/>
          <p:nvPr/>
        </p:nvSpPr>
        <p:spPr>
          <a:xfrm>
            <a:off x="1978882" y="5919567"/>
            <a:ext cx="21114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ニューロン数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: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20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種類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: </a:t>
            </a:r>
            <a:r>
              <a:rPr kumimoji="1" lang="en-US" altLang="ja-JP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relu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862C8155-B556-4E0A-BD0C-263F7FC7797C}"/>
              </a:ext>
            </a:extLst>
          </p:cNvPr>
          <p:cNvSpPr txBox="1"/>
          <p:nvPr/>
        </p:nvSpPr>
        <p:spPr>
          <a:xfrm>
            <a:off x="4849221" y="5467567"/>
            <a:ext cx="19816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ニューロン数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: 3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種類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: </a:t>
            </a:r>
            <a:r>
              <a:rPr kumimoji="1" lang="en-US" altLang="ja-JP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softmax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A3F8F0B1-0A80-4F0A-8393-D2DF7E3063D0}"/>
              </a:ext>
            </a:extLst>
          </p:cNvPr>
          <p:cNvSpPr txBox="1"/>
          <p:nvPr/>
        </p:nvSpPr>
        <p:spPr>
          <a:xfrm>
            <a:off x="3446961" y="6441086"/>
            <a:ext cx="13981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全体で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2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層</a:t>
            </a:r>
          </a:p>
        </p:txBody>
      </p:sp>
    </p:spTree>
    <p:extLst>
      <p:ext uri="{BB962C8B-B14F-4D97-AF65-F5344CB8AC3E}">
        <p14:creationId xmlns:p14="http://schemas.microsoft.com/office/powerpoint/2010/main" val="314760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7F30CF-7E10-4076-B596-043CB1E58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ニューラルネットワーク作成のプログラム例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0410FFC-E41D-470A-AC17-ADDB250AD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7E9491E-FECD-4EEB-B68E-2F6D388B04AA}"/>
              </a:ext>
            </a:extLst>
          </p:cNvPr>
          <p:cNvSpPr/>
          <p:nvPr/>
        </p:nvSpPr>
        <p:spPr>
          <a:xfrm>
            <a:off x="-25094" y="471877"/>
            <a:ext cx="8942471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2400" dirty="0">
              <a:solidFill>
                <a:prstClr val="black"/>
              </a:solidFill>
              <a:latin typeface="Calibri" panose="020F0502020204030204"/>
              <a:ea typeface="メイリオ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2400" dirty="0">
              <a:solidFill>
                <a:prstClr val="black"/>
              </a:solidFill>
              <a:latin typeface="Calibri" panose="020F0502020204030204"/>
              <a:ea typeface="メイリオ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2400" dirty="0">
              <a:solidFill>
                <a:prstClr val="black"/>
              </a:solidFill>
              <a:latin typeface="Calibri" panose="020F0502020204030204"/>
              <a:ea typeface="メイリオ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400" dirty="0">
                <a:solidFill>
                  <a:prstClr val="black"/>
                </a:solidFill>
                <a:latin typeface="Calibri" panose="020F0502020204030204"/>
                <a:ea typeface="メイリオ" panose="020B0604030504040204" pitchFamily="50" charset="-128"/>
              </a:rPr>
              <a:t>import </a:t>
            </a:r>
            <a:r>
              <a:rPr lang="en-US" altLang="ja-JP" sz="2400" dirty="0" err="1">
                <a:solidFill>
                  <a:prstClr val="black"/>
                </a:solidFill>
                <a:latin typeface="Calibri" panose="020F0502020204030204"/>
                <a:ea typeface="メイリオ" panose="020B0604030504040204" pitchFamily="50" charset="-128"/>
              </a:rPr>
              <a:t>tensorflow</a:t>
            </a:r>
            <a:r>
              <a:rPr lang="en-US" altLang="ja-JP" sz="2400" dirty="0">
                <a:solidFill>
                  <a:prstClr val="black"/>
                </a:solidFill>
                <a:latin typeface="Calibri" panose="020F0502020204030204"/>
                <a:ea typeface="メイリオ" panose="020B0604030504040204" pitchFamily="50" charset="-128"/>
              </a:rPr>
              <a:t> as </a:t>
            </a:r>
            <a:r>
              <a:rPr lang="en-US" altLang="ja-JP" sz="2400" dirty="0" err="1">
                <a:solidFill>
                  <a:prstClr val="black"/>
                </a:solidFill>
                <a:latin typeface="Calibri" panose="020F0502020204030204"/>
                <a:ea typeface="メイリオ" panose="020B0604030504040204" pitchFamily="50" charset="-128"/>
              </a:rPr>
              <a:t>tf</a:t>
            </a:r>
            <a:endParaRPr kumimoji="0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def</a:t>
            </a:r>
            <a:r>
              <a:rPr lang="ja-JP" altLang="en-US" sz="2400" dirty="0">
                <a:solidFill>
                  <a:prstClr val="black"/>
                </a:solidFill>
                <a:latin typeface="Calibri" panose="020F0502020204030204"/>
                <a:ea typeface="メイリオ" panose="020B0604030504040204" pitchFamily="50" charset="-128"/>
              </a:rPr>
              <a:t> </a:t>
            </a:r>
            <a:r>
              <a:rPr lang="en-US" altLang="ja-JP" sz="2400" dirty="0" err="1">
                <a:solidFill>
                  <a:prstClr val="black"/>
                </a:solidFill>
                <a:latin typeface="Calibri" panose="020F0502020204030204"/>
                <a:ea typeface="メイリオ" panose="020B0604030504040204" pitchFamily="50" charset="-128"/>
              </a:rPr>
              <a:t>create_model</a:t>
            </a:r>
            <a:r>
              <a:rPr lang="en-US" altLang="ja-JP" sz="2400" dirty="0">
                <a:solidFill>
                  <a:prstClr val="black"/>
                </a:solidFill>
                <a:latin typeface="Calibri" panose="020F0502020204030204"/>
                <a:ea typeface="メイリオ" panose="020B0604030504040204" pitchFamily="50" charset="-128"/>
              </a:rPr>
              <a:t>():</a:t>
            </a:r>
            <a:endParaRPr kumimoji="0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    return m = </a:t>
            </a:r>
            <a:r>
              <a:rPr kumimoji="0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tf.keras.models.</a:t>
            </a:r>
            <a:r>
              <a:rPr kumimoji="0" lang="en-US" altLang="ja-JP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Sequential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([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        </a:t>
            </a:r>
            <a:r>
              <a:rPr kumimoji="0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tf.keras.layers.Dense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(units=</a:t>
            </a:r>
            <a:r>
              <a:rPr kumimoji="0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20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, </a:t>
            </a:r>
            <a:r>
              <a:rPr kumimoji="0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input_dim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=</a:t>
            </a:r>
            <a:r>
              <a:rPr kumimoji="0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4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, activation=</a:t>
            </a:r>
            <a:r>
              <a:rPr lang="en-US" altLang="ja-JP" sz="2400" dirty="0">
                <a:solidFill>
                  <a:prstClr val="black"/>
                </a:solidFill>
                <a:latin typeface="Calibri" panose="020F0502020204030204"/>
                <a:ea typeface="メイリオ" panose="020B0604030504040204" pitchFamily="50" charset="-128"/>
              </a:rPr>
              <a:t>'</a:t>
            </a:r>
            <a:r>
              <a:rPr kumimoji="0" lang="en-US" altLang="ja-JP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relu</a:t>
            </a:r>
            <a:r>
              <a:rPr kumimoji="0" lang="en-US" altLang="ja-JP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'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),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400" dirty="0">
                <a:solidFill>
                  <a:prstClr val="black"/>
                </a:solidFill>
                <a:latin typeface="Calibri" panose="020F0502020204030204"/>
                <a:ea typeface="メイリオ" panose="020B0604030504040204" pitchFamily="50" charset="-128"/>
              </a:rPr>
              <a:t>        </a:t>
            </a:r>
            <a:r>
              <a:rPr lang="en-US" altLang="ja-JP" sz="2400" dirty="0" err="1">
                <a:solidFill>
                  <a:prstClr val="black"/>
                </a:solidFill>
                <a:latin typeface="Calibri" panose="020F0502020204030204"/>
                <a:ea typeface="メイリオ" panose="020B0604030504040204" pitchFamily="50" charset="-128"/>
              </a:rPr>
              <a:t>tf.keras.layers.Dropout</a:t>
            </a:r>
            <a:r>
              <a:rPr lang="en-US" altLang="ja-JP" sz="2400" dirty="0">
                <a:solidFill>
                  <a:prstClr val="black"/>
                </a:solidFill>
                <a:latin typeface="Calibri" panose="020F0502020204030204"/>
                <a:ea typeface="メイリオ" panose="020B0604030504040204" pitchFamily="50" charset="-128"/>
              </a:rPr>
              <a:t>(0.1),</a:t>
            </a:r>
            <a:endParaRPr kumimoji="0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        </a:t>
            </a:r>
            <a:r>
              <a:rPr kumimoji="0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tf.keras.layers.Dense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(units=</a:t>
            </a:r>
            <a:r>
              <a:rPr kumimoji="0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3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, activation=</a:t>
            </a:r>
            <a:r>
              <a:rPr lang="en-US" altLang="ja-JP" sz="2400" dirty="0">
                <a:solidFill>
                  <a:prstClr val="black"/>
                </a:solidFill>
                <a:latin typeface="Calibri" panose="020F0502020204030204"/>
                <a:ea typeface="メイリオ" panose="020B0604030504040204" pitchFamily="50" charset="-128"/>
              </a:rPr>
              <a:t>'</a:t>
            </a:r>
            <a:r>
              <a:rPr kumimoji="0" lang="en-US" altLang="ja-JP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softmax</a:t>
            </a:r>
            <a:r>
              <a:rPr kumimoji="0" lang="en-US" altLang="ja-JP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'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400" dirty="0">
                <a:solidFill>
                  <a:prstClr val="black"/>
                </a:solidFill>
                <a:latin typeface="Calibri" panose="020F0502020204030204"/>
                <a:ea typeface="メイリオ" panose="020B0604030504040204" pitchFamily="50" charset="-128"/>
              </a:rPr>
              <a:t>    </a:t>
            </a:r>
            <a:r>
              <a:rPr kumimoji="0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])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1F70B41-4004-4F0D-8D7E-E2684DF98D70}"/>
              </a:ext>
            </a:extLst>
          </p:cNvPr>
          <p:cNvSpPr txBox="1"/>
          <p:nvPr/>
        </p:nvSpPr>
        <p:spPr>
          <a:xfrm>
            <a:off x="5193880" y="1930820"/>
            <a:ext cx="3950120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１層目のニューロン数は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20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種類は </a:t>
            </a:r>
            <a:r>
              <a:rPr kumimoji="1" lang="en-US" altLang="ja-JP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relu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349A6F4-84E3-47FF-9829-8F7712DA4AFC}"/>
              </a:ext>
            </a:extLst>
          </p:cNvPr>
          <p:cNvSpPr txBox="1"/>
          <p:nvPr/>
        </p:nvSpPr>
        <p:spPr>
          <a:xfrm>
            <a:off x="4827223" y="4142642"/>
            <a:ext cx="3794629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２層目のニューロン数は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3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種類は </a:t>
            </a:r>
            <a:r>
              <a:rPr kumimoji="1" lang="en-US" altLang="ja-JP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softmax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　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0923972-5639-4286-B7EA-C226479FFFDC}"/>
              </a:ext>
            </a:extLst>
          </p:cNvPr>
          <p:cNvSpPr txBox="1"/>
          <p:nvPr/>
        </p:nvSpPr>
        <p:spPr>
          <a:xfrm>
            <a:off x="3145444" y="1693763"/>
            <a:ext cx="1940906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入力データは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4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個の数字</a:t>
            </a: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612DD510-4097-4949-B831-6F112C90411A}"/>
              </a:ext>
            </a:extLst>
          </p:cNvPr>
          <p:cNvCxnSpPr>
            <a:cxnSpLocks/>
          </p:cNvCxnSpPr>
          <p:nvPr/>
        </p:nvCxnSpPr>
        <p:spPr>
          <a:xfrm>
            <a:off x="4446141" y="2546443"/>
            <a:ext cx="1367518" cy="6828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ACBF929-11CA-4C15-BEA4-A8176CF5ED09}"/>
              </a:ext>
            </a:extLst>
          </p:cNvPr>
          <p:cNvSpPr/>
          <p:nvPr/>
        </p:nvSpPr>
        <p:spPr>
          <a:xfrm>
            <a:off x="616450" y="5038975"/>
            <a:ext cx="7659384" cy="180049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</a:pPr>
            <a:r>
              <a:rPr lang="ja-JP" altLang="en-US" sz="2400" b="1" dirty="0">
                <a:solidFill>
                  <a:srgbClr val="C00000"/>
                </a:solidFill>
                <a:latin typeface="メイリオ" panose="020B0604030504040204" pitchFamily="50" charset="-128"/>
              </a:rPr>
              <a:t>ニューラルネットワーク</a:t>
            </a:r>
            <a:r>
              <a: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</a:rPr>
              <a:t>の作成では，次を設定する</a:t>
            </a:r>
            <a:endParaRPr lang="en-US" altLang="ja-JP" sz="2400" dirty="0">
              <a:solidFill>
                <a:prstClr val="black"/>
              </a:solidFill>
              <a:latin typeface="メイリオ" panose="020B0604030504040204" pitchFamily="50" charset="-128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ja-JP" altLang="en-US" sz="2400" dirty="0">
                <a:latin typeface="メイリオ" panose="020B0604030504040204" pitchFamily="50" charset="-128"/>
              </a:rPr>
              <a:t>入力データでの数値の個数</a:t>
            </a:r>
            <a:endParaRPr lang="en-US" altLang="ja-JP" sz="2400" dirty="0">
              <a:latin typeface="メイリオ" panose="020B0604030504040204" pitchFamily="50" charset="-128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ja-JP" altLang="en-US" sz="2400" b="1" dirty="0">
                <a:solidFill>
                  <a:srgbClr val="C00000"/>
                </a:solidFill>
                <a:latin typeface="メイリオ" panose="020B0604030504040204" pitchFamily="50" charset="-128"/>
              </a:rPr>
              <a:t>ニューロン</a:t>
            </a:r>
            <a:r>
              <a: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</a:rPr>
              <a:t>の数（</a:t>
            </a:r>
            <a:r>
              <a:rPr lang="ja-JP" altLang="en-US" sz="2400" b="1" dirty="0">
                <a:solidFill>
                  <a:srgbClr val="C00000"/>
                </a:solidFill>
                <a:latin typeface="メイリオ" panose="020B0604030504040204" pitchFamily="50" charset="-128"/>
              </a:rPr>
              <a:t>層</a:t>
            </a:r>
            <a:r>
              <a: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</a:rPr>
              <a:t>ごと）</a:t>
            </a:r>
            <a:endParaRPr lang="en-US" altLang="ja-JP" sz="2400" dirty="0">
              <a:solidFill>
                <a:prstClr val="black"/>
              </a:solidFill>
              <a:latin typeface="メイリオ" panose="020B0604030504040204" pitchFamily="50" charset="-128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ja-JP" altLang="en-US" sz="2400" b="1" dirty="0">
                <a:solidFill>
                  <a:srgbClr val="C00000"/>
                </a:solidFill>
                <a:latin typeface="メイリオ" panose="020B0604030504040204" pitchFamily="50" charset="-128"/>
              </a:rPr>
              <a:t>ニューロン</a:t>
            </a:r>
            <a:r>
              <a: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</a:rPr>
              <a:t>の種類（</a:t>
            </a:r>
            <a:r>
              <a:rPr lang="ja-JP" altLang="en-US" sz="2400" b="1" dirty="0">
                <a:solidFill>
                  <a:srgbClr val="C00000"/>
                </a:solidFill>
                <a:latin typeface="メイリオ" panose="020B0604030504040204" pitchFamily="50" charset="-128"/>
              </a:rPr>
              <a:t>層</a:t>
            </a:r>
            <a:r>
              <a: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</a:rPr>
              <a:t>ごと）</a:t>
            </a:r>
            <a:endParaRPr lang="en-US" altLang="ja-JP" sz="2400" dirty="0">
              <a:solidFill>
                <a:prstClr val="black"/>
              </a:solidFill>
              <a:latin typeface="メイリオ" panose="020B0604030504040204" pitchFamily="50" charset="-128"/>
            </a:endParaRPr>
          </a:p>
        </p:txBody>
      </p:sp>
      <p:sp>
        <p:nvSpPr>
          <p:cNvPr id="12" name="コンテンツ プレースホルダー 2">
            <a:extLst>
              <a:ext uri="{FF2B5EF4-FFF2-40B4-BE49-F238E27FC236}">
                <a16:creationId xmlns:a16="http://schemas.microsoft.com/office/drawing/2014/main" id="{D1C0664D-013A-4737-BF3B-5FA7BC09BE50}"/>
              </a:ext>
            </a:extLst>
          </p:cNvPr>
          <p:cNvSpPr txBox="1">
            <a:spLocks/>
          </p:cNvSpPr>
          <p:nvPr/>
        </p:nvSpPr>
        <p:spPr>
          <a:xfrm>
            <a:off x="2111096" y="731966"/>
            <a:ext cx="5702300" cy="940114"/>
          </a:xfrm>
          <a:prstGeom prst="rect">
            <a:avLst/>
          </a:prstGeom>
          <a:solidFill>
            <a:schemeClr val="bg1"/>
          </a:solidFill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</a:rPr>
              <a:t>プログラムを使用し，</a:t>
            </a:r>
            <a:endParaRPr lang="en-US" altLang="ja-JP" sz="2400" dirty="0">
              <a:solidFill>
                <a:prstClr val="black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ニューラルネットワークを作成</a:t>
            </a:r>
          </a:p>
        </p:txBody>
      </p:sp>
    </p:spTree>
    <p:extLst>
      <p:ext uri="{BB962C8B-B14F-4D97-AF65-F5344CB8AC3E}">
        <p14:creationId xmlns:p14="http://schemas.microsoft.com/office/powerpoint/2010/main" val="2095290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9F2FEC-3A4B-4CE6-BA62-0BF195C42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訓練データと検証データ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5330DA-6D5A-4245-920E-0E09524D6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271" y="703151"/>
            <a:ext cx="8461208" cy="9719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dirty="0"/>
              <a:t>訓練データ：　</a:t>
            </a:r>
            <a:r>
              <a:rPr kumimoji="1" lang="ja-JP" altLang="en-US" sz="2400" b="1" dirty="0"/>
              <a:t>学習</a:t>
            </a:r>
            <a:r>
              <a:rPr kumimoji="1" lang="ja-JP" altLang="en-US" sz="2400" dirty="0"/>
              <a:t>に使用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1EDE95A-925B-477C-902A-E236E661E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3" name="コンテンツ プレースホルダー 2">
            <a:extLst>
              <a:ext uri="{FF2B5EF4-FFF2-40B4-BE49-F238E27FC236}">
                <a16:creationId xmlns:a16="http://schemas.microsoft.com/office/drawing/2014/main" id="{E0B5DD3D-795A-45B7-BFBE-D0135936CD3A}"/>
              </a:ext>
            </a:extLst>
          </p:cNvPr>
          <p:cNvSpPr txBox="1">
            <a:spLocks/>
          </p:cNvSpPr>
          <p:nvPr/>
        </p:nvSpPr>
        <p:spPr>
          <a:xfrm>
            <a:off x="433271" y="3292732"/>
            <a:ext cx="8461208" cy="15540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検証データ：　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学習の結果を確認</a:t>
            </a: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するためのもの．</a:t>
            </a:r>
            <a:endParaRPr kumimoji="1" lang="en-US" altLang="ja-JP" sz="2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　　　　　　　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訓練データ</a:t>
            </a: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とは</a:t>
            </a:r>
            <a:r>
              <a:rPr kumimoji="1" lang="ja-JP" alt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違うもの</a:t>
            </a: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を使用する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．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9183FF3A-5342-4837-9B1C-5D55829DF96B}"/>
              </a:ext>
            </a:extLst>
          </p:cNvPr>
          <p:cNvSpPr/>
          <p:nvPr/>
        </p:nvSpPr>
        <p:spPr>
          <a:xfrm>
            <a:off x="1005840" y="1136829"/>
            <a:ext cx="6492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b="1" dirty="0">
                <a:solidFill>
                  <a:srgbClr val="C00000"/>
                </a:solidFill>
              </a:rPr>
              <a:t>訓練データ</a:t>
            </a:r>
            <a:r>
              <a:rPr kumimoji="1" lang="ja-JP" altLang="en-US" dirty="0"/>
              <a:t>による</a:t>
            </a:r>
            <a:r>
              <a:rPr kumimoji="1" lang="ja-JP" altLang="en-US" b="1" dirty="0">
                <a:solidFill>
                  <a:srgbClr val="C00000"/>
                </a:solidFill>
              </a:rPr>
              <a:t>学習</a:t>
            </a:r>
            <a:r>
              <a:rPr kumimoji="1" lang="ja-JP" altLang="en-US" dirty="0"/>
              <a:t>により，</a:t>
            </a:r>
            <a:r>
              <a:rPr kumimoji="1" lang="ja-JP" altLang="en-US" b="1" dirty="0">
                <a:solidFill>
                  <a:srgbClr val="C00000"/>
                </a:solidFill>
              </a:rPr>
              <a:t>訓練データ</a:t>
            </a:r>
            <a:r>
              <a:rPr kumimoji="1" lang="ja-JP" altLang="en-US" dirty="0"/>
              <a:t>では</a:t>
            </a:r>
            <a:r>
              <a:rPr kumimoji="1" lang="ja-JP" altLang="en-US" b="1" u="sng" dirty="0">
                <a:solidFill>
                  <a:srgbClr val="FF0000"/>
                </a:solidFill>
              </a:rPr>
              <a:t>ない</a:t>
            </a:r>
            <a:r>
              <a:rPr kumimoji="1" lang="ja-JP" altLang="en-US" dirty="0"/>
              <a:t>データでも</a:t>
            </a:r>
            <a:r>
              <a:rPr kumimoji="1" lang="ja-JP" altLang="en-US" b="1" u="sng" dirty="0">
                <a:solidFill>
                  <a:srgbClr val="FF0000"/>
                </a:solidFill>
              </a:rPr>
              <a:t>分類できる</a:t>
            </a:r>
            <a:r>
              <a:rPr kumimoji="1" lang="ja-JP" altLang="en-US" dirty="0"/>
              <a:t>能力（「汎化」という）を獲得</a:t>
            </a:r>
            <a:endParaRPr kumimoji="1" lang="en-US" altLang="ja-JP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03BD3BF-3FD4-4C55-8DD4-41AF01BCDDAA}"/>
              </a:ext>
            </a:extLst>
          </p:cNvPr>
          <p:cNvSpPr txBox="1"/>
          <p:nvPr/>
        </p:nvSpPr>
        <p:spPr>
          <a:xfrm>
            <a:off x="767848" y="2262560"/>
            <a:ext cx="64764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Iris </a:t>
            </a:r>
            <a:r>
              <a:rPr kumimoji="1" lang="ja-JP" altLang="en-US" sz="2400" dirty="0"/>
              <a:t>データセットから複数行を抜き出して使用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07DD6C4-886F-423D-A30E-D5A4016487FB}"/>
              </a:ext>
            </a:extLst>
          </p:cNvPr>
          <p:cNvSpPr txBox="1"/>
          <p:nvPr/>
        </p:nvSpPr>
        <p:spPr>
          <a:xfrm>
            <a:off x="761999" y="4846779"/>
            <a:ext cx="83231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Iris </a:t>
            </a:r>
            <a:r>
              <a:rPr kumimoji="1" lang="ja-JP" altLang="en-US" sz="2400" dirty="0"/>
              <a:t>データセットで，訓練データとして使用しない行を使用</a:t>
            </a:r>
          </a:p>
        </p:txBody>
      </p:sp>
    </p:spTree>
    <p:extLst>
      <p:ext uri="{BB962C8B-B14F-4D97-AF65-F5344CB8AC3E}">
        <p14:creationId xmlns:p14="http://schemas.microsoft.com/office/powerpoint/2010/main" val="2189755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1520</TotalTime>
  <Words>734</Words>
  <Application>Microsoft Office PowerPoint</Application>
  <PresentationFormat>画面に合わせる (4:3)</PresentationFormat>
  <Paragraphs>144</Paragraphs>
  <Slides>13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8" baseType="lpstr">
      <vt:lpstr>メイリオ</vt:lpstr>
      <vt:lpstr>游ゴシック</vt:lpstr>
      <vt:lpstr>Arial</vt:lpstr>
      <vt:lpstr>Calibri</vt:lpstr>
      <vt:lpstr>Office テーマ</vt:lpstr>
      <vt:lpstr>学習と検証、学習曲線（Iris データセット、２層の単純なニューラルネットワーク）</vt:lpstr>
      <vt:lpstr>トピックス</vt:lpstr>
      <vt:lpstr>PowerPoint プレゼンテーション</vt:lpstr>
      <vt:lpstr>アヤメ属 (Iris)</vt:lpstr>
      <vt:lpstr>Iris データセット</vt:lpstr>
      <vt:lpstr>Iris データセットの散布図</vt:lpstr>
      <vt:lpstr>作成するニューラルネットワーク</vt:lpstr>
      <vt:lpstr>ニューラルネットワーク作成のプログラム例</vt:lpstr>
      <vt:lpstr>訓練データと検証データ</vt:lpstr>
      <vt:lpstr>学習の繰り返し</vt:lpstr>
      <vt:lpstr>学習の繰り返しを行うプログラム例</vt:lpstr>
      <vt:lpstr>学習の繰り返しを行うプログラムの実行結果</vt:lpstr>
      <vt:lpstr>学習曲線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学習と検証、学習曲線（Iris データセット、２層の単純なニューラルネットワーク）（人工知能の実行）</dc:title>
  <dc:creator>kunihiko</dc:creator>
  <cp:lastModifiedBy>金子　邦彦</cp:lastModifiedBy>
  <cp:revision>132</cp:revision>
  <cp:lastPrinted>2020-05-07T11:56:39Z</cp:lastPrinted>
  <dcterms:created xsi:type="dcterms:W3CDTF">2020-05-07T06:42:29Z</dcterms:created>
  <dcterms:modified xsi:type="dcterms:W3CDTF">2025-03-25T14:18:56Z</dcterms:modified>
</cp:coreProperties>
</file>