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19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601" autoAdjust="0"/>
    <p:restoredTop sz="94660"/>
  </p:normalViewPr>
  <p:slideViewPr>
    <p:cSldViewPr snapToGrid="0">
      <p:cViewPr varScale="1">
        <p:scale>
          <a:sx n="56" d="100"/>
          <a:sy n="56" d="100"/>
        </p:scale>
        <p:origin x="850" y="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26753E5-DB8A-48D2-A40E-68FB6F76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0BB510-19B2-49DC-8D95-C4E9C22CFF1D}"/>
              </a:ext>
            </a:extLst>
          </p:cNvPr>
          <p:cNvSpPr txBox="1"/>
          <p:nvPr/>
        </p:nvSpPr>
        <p:spPr>
          <a:xfrm>
            <a:off x="1319494" y="2794465"/>
            <a:ext cx="1800493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b="1" dirty="0"/>
              <a:t>Generator</a:t>
            </a:r>
          </a:p>
          <a:p>
            <a:r>
              <a:rPr kumimoji="1" lang="ja-JP" altLang="en-US" dirty="0"/>
              <a:t>（ニューラル</a:t>
            </a:r>
            <a:endParaRPr kumimoji="1" lang="en-US" altLang="ja-JP" dirty="0"/>
          </a:p>
          <a:p>
            <a:r>
              <a:rPr kumimoji="1" lang="ja-JP" altLang="en-US" dirty="0"/>
              <a:t>ネットワーク）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C9BCF6-FD62-42D9-AA68-F7DB48E4F02C}"/>
              </a:ext>
            </a:extLst>
          </p:cNvPr>
          <p:cNvSpPr txBox="1"/>
          <p:nvPr/>
        </p:nvSpPr>
        <p:spPr>
          <a:xfrm>
            <a:off x="5094693" y="3070069"/>
            <a:ext cx="2017412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b="1" dirty="0"/>
              <a:t>Discriminator</a:t>
            </a:r>
          </a:p>
          <a:p>
            <a:r>
              <a:rPr kumimoji="1" lang="ja-JP" altLang="en-US" dirty="0"/>
              <a:t>（ニューラル</a:t>
            </a:r>
            <a:endParaRPr kumimoji="1" lang="en-US" altLang="ja-JP" dirty="0"/>
          </a:p>
          <a:p>
            <a:r>
              <a:rPr kumimoji="1" lang="ja-JP" altLang="en-US" dirty="0"/>
              <a:t>ネットワーク）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9117DB-9B89-42EC-90FE-243FC07B6753}"/>
              </a:ext>
            </a:extLst>
          </p:cNvPr>
          <p:cNvSpPr txBox="1"/>
          <p:nvPr/>
        </p:nvSpPr>
        <p:spPr>
          <a:xfrm>
            <a:off x="85930" y="3162401"/>
            <a:ext cx="101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乱数</a:t>
            </a: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B0DB1D1D-CBD0-4EAF-8FD6-C0F42BF03BC0}"/>
              </a:ext>
            </a:extLst>
          </p:cNvPr>
          <p:cNvSpPr/>
          <p:nvPr/>
        </p:nvSpPr>
        <p:spPr>
          <a:xfrm>
            <a:off x="716708" y="3173421"/>
            <a:ext cx="454132" cy="306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4725B2D4-B148-488E-8B01-4A4C925D31A8}"/>
              </a:ext>
            </a:extLst>
          </p:cNvPr>
          <p:cNvSpPr/>
          <p:nvPr/>
        </p:nvSpPr>
        <p:spPr>
          <a:xfrm>
            <a:off x="3306831" y="3131437"/>
            <a:ext cx="454132" cy="306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71F6B7D-C9E0-49FE-9D4E-6A65933426F6}"/>
              </a:ext>
            </a:extLst>
          </p:cNvPr>
          <p:cNvSpPr txBox="1"/>
          <p:nvPr/>
        </p:nvSpPr>
        <p:spPr>
          <a:xfrm>
            <a:off x="3802222" y="3117630"/>
            <a:ext cx="101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画像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DFB57818-5EE3-46B8-9426-6521CE9CA701}"/>
              </a:ext>
            </a:extLst>
          </p:cNvPr>
          <p:cNvSpPr/>
          <p:nvPr/>
        </p:nvSpPr>
        <p:spPr>
          <a:xfrm>
            <a:off x="7164920" y="3503282"/>
            <a:ext cx="454132" cy="306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4E9C1C5-B841-4CE4-BFA8-C08BBF2BCA64}"/>
              </a:ext>
            </a:extLst>
          </p:cNvPr>
          <p:cNvSpPr txBox="1"/>
          <p:nvPr/>
        </p:nvSpPr>
        <p:spPr>
          <a:xfrm>
            <a:off x="7611756" y="3249299"/>
            <a:ext cx="1669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本物か</a:t>
            </a:r>
            <a:endParaRPr kumimoji="1" lang="en-US" altLang="ja-JP" dirty="0"/>
          </a:p>
          <a:p>
            <a:r>
              <a:rPr kumimoji="1" lang="ja-JP" altLang="en-US" dirty="0"/>
              <a:t>フェイクかの判別結果</a:t>
            </a:r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B5568D2C-B18A-4E6A-B811-85D9FF377F46}"/>
              </a:ext>
            </a:extLst>
          </p:cNvPr>
          <p:cNvSpPr/>
          <p:nvPr/>
        </p:nvSpPr>
        <p:spPr>
          <a:xfrm>
            <a:off x="4596423" y="3148873"/>
            <a:ext cx="454132" cy="306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E651EBC3-17C7-4226-B6C3-8F64747EBFA0}"/>
              </a:ext>
            </a:extLst>
          </p:cNvPr>
          <p:cNvSpPr/>
          <p:nvPr/>
        </p:nvSpPr>
        <p:spPr>
          <a:xfrm>
            <a:off x="4581444" y="3670233"/>
            <a:ext cx="454132" cy="306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AFA3AD3-6440-4EF0-BC79-B5EF359EFCDF}"/>
              </a:ext>
            </a:extLst>
          </p:cNvPr>
          <p:cNvSpPr txBox="1"/>
          <p:nvPr/>
        </p:nvSpPr>
        <p:spPr>
          <a:xfrm>
            <a:off x="3760963" y="3606348"/>
            <a:ext cx="1012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本物の画像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5819126-E17E-47DB-AAC6-6BCD4AB1CDA8}"/>
              </a:ext>
            </a:extLst>
          </p:cNvPr>
          <p:cNvSpPr txBox="1"/>
          <p:nvPr/>
        </p:nvSpPr>
        <p:spPr>
          <a:xfrm>
            <a:off x="3292693" y="5311180"/>
            <a:ext cx="3031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GAN</a:t>
            </a:r>
            <a:r>
              <a:rPr kumimoji="1" lang="ja-JP" altLang="en-US" sz="2400" dirty="0"/>
              <a:t> の仕組み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7C2B667C-FE6A-4B90-886B-1D4D8EEAB3C0}"/>
              </a:ext>
            </a:extLst>
          </p:cNvPr>
          <p:cNvCxnSpPr/>
          <p:nvPr/>
        </p:nvCxnSpPr>
        <p:spPr>
          <a:xfrm flipH="1">
            <a:off x="2801920" y="1862909"/>
            <a:ext cx="552322" cy="7302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0A7951-D392-468F-90C8-52CAD938486C}"/>
              </a:ext>
            </a:extLst>
          </p:cNvPr>
          <p:cNvSpPr txBox="1"/>
          <p:nvPr/>
        </p:nvSpPr>
        <p:spPr>
          <a:xfrm>
            <a:off x="3354242" y="1012095"/>
            <a:ext cx="4881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学習により，本物の画像と見分けのつかないような</a:t>
            </a:r>
            <a:r>
              <a:rPr kumimoji="1" lang="ja-JP" altLang="en-US" sz="2400" b="1" u="sng" dirty="0"/>
              <a:t>画像の生成能力</a:t>
            </a:r>
            <a:r>
              <a:rPr kumimoji="1" lang="ja-JP" altLang="en-US" sz="2400" dirty="0"/>
              <a:t>を獲得</a:t>
            </a:r>
          </a:p>
        </p:txBody>
      </p:sp>
    </p:spTree>
    <p:extLst>
      <p:ext uri="{BB962C8B-B14F-4D97-AF65-F5344CB8AC3E}">
        <p14:creationId xmlns:p14="http://schemas.microsoft.com/office/powerpoint/2010/main" val="186517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45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5-1 授業の進め方， 今日の内容</dc:title>
  <dc:creator>kunihiko</dc:creator>
  <cp:lastModifiedBy>金子　邦彦</cp:lastModifiedBy>
  <cp:revision>54</cp:revision>
  <dcterms:created xsi:type="dcterms:W3CDTF">2020-06-03T12:20:31Z</dcterms:created>
  <dcterms:modified xsi:type="dcterms:W3CDTF">2022-11-01T10:02:05Z</dcterms:modified>
</cp:coreProperties>
</file>