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949" r:id="rId2"/>
    <p:sldId id="514" r:id="rId3"/>
    <p:sldId id="545" r:id="rId4"/>
    <p:sldId id="554" r:id="rId5"/>
    <p:sldId id="557" r:id="rId6"/>
    <p:sldId id="258" r:id="rId7"/>
    <p:sldId id="259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950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2C08E-8413-4237-9A92-00385BF594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受講者への案内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F1D1B7-C8EF-4BD6-AAD3-86986932E6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（人工知能）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3BD08D-AA13-4708-BD03-B7DFE4E6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6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3061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自己紹介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5938" y="766732"/>
            <a:ext cx="780213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金子邦彦　（かねこくにひこ）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研究領域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　データベース応用、データベース基盤技術、高度データ利用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実績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・学術論文等：２７編、査読付き国際会議：７５編、その他講演多数</a:t>
            </a:r>
            <a:endParaRPr lang="en-US" altLang="ja-JP" dirty="0"/>
          </a:p>
          <a:p>
            <a:r>
              <a:rPr lang="ja-JP" altLang="en-US" dirty="0"/>
              <a:t>・教科書等：３</a:t>
            </a:r>
            <a:endParaRPr lang="en-US" altLang="ja-JP" dirty="0"/>
          </a:p>
          <a:p>
            <a:r>
              <a:rPr lang="ja-JP" altLang="en-US" dirty="0"/>
              <a:t>・授業担当経験：のべ２４科目</a:t>
            </a:r>
            <a:endParaRPr lang="en-US" altLang="ja-JP" dirty="0"/>
          </a:p>
          <a:p>
            <a:r>
              <a:rPr lang="ja-JP" altLang="en-US" dirty="0"/>
              <a:t>・科学研究費：のべ１１件　概算のべ数千万円　他大学との共同多数</a:t>
            </a:r>
            <a:endParaRPr lang="en-US" altLang="ja-JP" dirty="0"/>
          </a:p>
          <a:p>
            <a:r>
              <a:rPr lang="ja-JP" altLang="en-US" dirty="0"/>
              <a:t>・共同研究、受託研究：のべ１０件　概算のべ１億円　国際共同研究</a:t>
            </a:r>
            <a:endParaRPr lang="en-US" altLang="ja-JP" dirty="0"/>
          </a:p>
          <a:p>
            <a:r>
              <a:rPr lang="ja-JP" altLang="en-US" dirty="0"/>
              <a:t>・学部生、大学院生の指導経験多数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人工知能</a:t>
            </a:r>
            <a:r>
              <a:rPr lang="ja-JP" altLang="en-US" dirty="0"/>
              <a:t>、</a:t>
            </a:r>
            <a:r>
              <a:rPr lang="ja-JP" altLang="en-US" b="1" dirty="0"/>
              <a:t>画像処理</a:t>
            </a:r>
            <a:r>
              <a:rPr lang="ja-JP" altLang="en-US" dirty="0"/>
              <a:t>、</a:t>
            </a:r>
            <a:r>
              <a:rPr lang="ja-JP" altLang="en-US" b="1" dirty="0"/>
              <a:t>３次元コンピュータグラフィックス（</a:t>
            </a:r>
            <a:r>
              <a:rPr lang="en-US" altLang="ja-JP" b="1" dirty="0"/>
              <a:t>VR</a:t>
            </a:r>
            <a:r>
              <a:rPr lang="ja-JP" altLang="en-US" b="1" dirty="0"/>
              <a:t>含む）</a:t>
            </a:r>
            <a:r>
              <a:rPr lang="ja-JP" altLang="en-US" dirty="0"/>
              <a:t>、</a:t>
            </a:r>
            <a:endParaRPr lang="en-US" altLang="ja-JP" dirty="0"/>
          </a:p>
          <a:p>
            <a:r>
              <a:rPr lang="en-US" altLang="ja-JP" b="1" dirty="0"/>
              <a:t>Web</a:t>
            </a:r>
            <a:r>
              <a:rPr lang="ja-JP" altLang="en-US" b="1" dirty="0"/>
              <a:t>システム</a:t>
            </a:r>
            <a:r>
              <a:rPr lang="ja-JP" altLang="en-US" dirty="0"/>
              <a:t>、</a:t>
            </a:r>
            <a:r>
              <a:rPr lang="ja-JP" altLang="en-US" b="1" dirty="0"/>
              <a:t>知的システム</a:t>
            </a:r>
            <a:r>
              <a:rPr lang="ja-JP" altLang="en-US" dirty="0"/>
              <a:t>や</a:t>
            </a:r>
            <a:r>
              <a:rPr lang="ja-JP" altLang="en-US" b="1" dirty="0"/>
              <a:t>社会システム</a:t>
            </a:r>
            <a:r>
              <a:rPr lang="ja-JP" altLang="en-US" dirty="0"/>
              <a:t>の成功には、</a:t>
            </a:r>
            <a:endParaRPr lang="en-US" altLang="ja-JP" dirty="0"/>
          </a:p>
          <a:p>
            <a:r>
              <a:rPr lang="ja-JP" altLang="en-US" b="1" u="sng" dirty="0"/>
              <a:t>データベースが必要</a:t>
            </a:r>
            <a:r>
              <a:rPr lang="ja-JP" altLang="en-US" b="1" dirty="0"/>
              <a:t>　</a:t>
            </a:r>
            <a:r>
              <a:rPr lang="ja-JP" altLang="en-US" dirty="0"/>
              <a:t>という気持ちで進めています</a:t>
            </a:r>
            <a:endParaRPr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42660" y="3927753"/>
            <a:ext cx="366446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詳しくは　</a:t>
            </a:r>
            <a:r>
              <a:rPr lang="en-US" altLang="ja-JP" sz="1350" dirty="0"/>
              <a:t>https://</a:t>
            </a:r>
            <a:r>
              <a:rPr lang="en-US" altLang="ja-JP" sz="1350" dirty="0" err="1"/>
              <a:t>www.kkaneko.jp</a:t>
            </a:r>
            <a:r>
              <a:rPr lang="en-US" altLang="ja-JP" sz="1350" dirty="0"/>
              <a:t>/index-</a:t>
            </a:r>
            <a:r>
              <a:rPr lang="en-US" altLang="ja-JP" sz="1350" dirty="0" err="1"/>
              <a:t>j.html</a:t>
            </a:r>
            <a:endParaRPr kumimoji="1" lang="ja-JP" altLang="en-US" sz="1350" dirty="0"/>
          </a:p>
        </p:txBody>
      </p:sp>
      <p:pic>
        <p:nvPicPr>
          <p:cNvPr id="9" name="図 8" descr="メガネをかけた男性&#10;&#10;自動的に生成された説明">
            <a:extLst>
              <a:ext uri="{FF2B5EF4-FFF2-40B4-BE49-F238E27FC236}">
                <a16:creationId xmlns:a16="http://schemas.microsoft.com/office/drawing/2014/main" id="{60CB6F7F-1E14-4A94-A85F-0A85A565B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28" y="149253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9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82C28-95A5-4FEE-ACF6-F8D90ED4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この授業で学ぶこと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111C07-3D3E-402E-8ECB-E3C07B219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人工知能でできること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ja-JP" altLang="en-US" b="1" dirty="0"/>
              <a:t>人工知能</a:t>
            </a:r>
            <a:r>
              <a:rPr kumimoji="1" lang="ja-JP" altLang="en-US" b="1" dirty="0"/>
              <a:t>の仕組み</a:t>
            </a:r>
            <a:endParaRPr kumimoji="1" lang="en-US" altLang="ja-JP" b="1" dirty="0"/>
          </a:p>
          <a:p>
            <a:endParaRPr lang="en-US" altLang="ja-JP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129AAB-0DA3-424E-941C-9DDBA610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86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549263-ECFD-47BE-B8E2-ED352D2D6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19" y="234412"/>
            <a:ext cx="8439150" cy="5587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この授業の対象：　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人工知能の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初心者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みなさんに期待していること：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人工知能への関心，意欲の深まり．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知識の大幅増加</a:t>
            </a:r>
            <a:endParaRPr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「実際に人工知能を体験すること」</a:t>
            </a:r>
            <a:endParaRPr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b="1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への</a:t>
            </a: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チャレンジ精神．</a:t>
            </a:r>
            <a:endParaRPr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91552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7930" y="1785869"/>
            <a:ext cx="948193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6000" b="1" dirty="0"/>
              <a:t>　人工知能でできることは，</a:t>
            </a:r>
            <a:endParaRPr lang="en-US" altLang="ja-JP" sz="6000" b="1" dirty="0"/>
          </a:p>
          <a:p>
            <a:pPr marL="0" indent="0" algn="ctr">
              <a:buNone/>
            </a:pPr>
            <a:r>
              <a:rPr lang="ja-JP" altLang="en-US" sz="6000" b="1" dirty="0"/>
              <a:t>驚くほど増えている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67127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679" y="1785869"/>
            <a:ext cx="68647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6000" b="1" dirty="0"/>
              <a:t>オンラインで</a:t>
            </a:r>
            <a:endParaRPr kumimoji="1" lang="en-US" altLang="ja-JP" sz="6000" b="1" dirty="0"/>
          </a:p>
          <a:p>
            <a:pPr marL="0" indent="0" algn="ctr">
              <a:buNone/>
            </a:pPr>
            <a:r>
              <a:rPr lang="ja-JP" altLang="en-US" sz="6000" b="1" dirty="0"/>
              <a:t>人工知能を動かす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5809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75" y="1214369"/>
            <a:ext cx="820309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6000" b="1" dirty="0"/>
              <a:t>みなさん自身の</a:t>
            </a:r>
            <a:endParaRPr kumimoji="1" lang="en-US" altLang="ja-JP" sz="6000" b="1" dirty="0"/>
          </a:p>
          <a:p>
            <a:pPr marL="0" indent="0" algn="ctr">
              <a:buNone/>
            </a:pPr>
            <a:r>
              <a:rPr lang="ja-JP" altLang="en-US" sz="6000" b="1" dirty="0"/>
              <a:t>パソコンでも</a:t>
            </a:r>
            <a:endParaRPr lang="en-US" altLang="ja-JP" sz="6000" b="1" dirty="0"/>
          </a:p>
          <a:p>
            <a:pPr marL="0" indent="0" algn="ctr">
              <a:buNone/>
            </a:pPr>
            <a:r>
              <a:rPr kumimoji="1" lang="ja-JP" altLang="en-US" sz="6000" b="1" dirty="0"/>
              <a:t>人工知能が動く</a:t>
            </a:r>
            <a:endParaRPr kumimoji="1" lang="en-US" altLang="ja-JP" sz="6000" b="1" dirty="0"/>
          </a:p>
          <a:p>
            <a:pPr marL="0" indent="0" algn="ctr">
              <a:buNone/>
            </a:pPr>
            <a:r>
              <a:rPr lang="ja-JP" altLang="en-US" sz="6000" b="1" dirty="0"/>
              <a:t>（次回以降楽しみに）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68969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252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游ゴシック</vt:lpstr>
      <vt:lpstr>Arial</vt:lpstr>
      <vt:lpstr>Calibri</vt:lpstr>
      <vt:lpstr>Office テーマ</vt:lpstr>
      <vt:lpstr>受講者への案内</vt:lpstr>
      <vt:lpstr>自己紹介</vt:lpstr>
      <vt:lpstr>この授業で学ぶこと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受講者への案内（人工知能）</dc:title>
  <dc:creator>kaneko kunihiko</dc:creator>
  <cp:lastModifiedBy>金子　邦彦</cp:lastModifiedBy>
  <cp:revision>53</cp:revision>
  <dcterms:created xsi:type="dcterms:W3CDTF">2019-11-02T00:06:04Z</dcterms:created>
  <dcterms:modified xsi:type="dcterms:W3CDTF">2025-03-25T09:03:32Z</dcterms:modified>
</cp:coreProperties>
</file>