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610" r:id="rId2"/>
    <p:sldId id="797" r:id="rId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484" y="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ai/data/index.html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Titanic </a:t>
            </a:r>
            <a:r>
              <a:rPr lang="ja-JP" altLang="en-US" dirty="0"/>
              <a:t>データセット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13" name="字幕 5">
            <a:extLst>
              <a:ext uri="{FF2B5EF4-FFF2-40B4-BE49-F238E27FC236}">
                <a16:creationId xmlns:a16="http://schemas.microsoft.com/office/drawing/2014/main" id="{08A46D31-B1D2-F96E-5DEA-61768B3CF3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659" y="2954620"/>
            <a:ext cx="770048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オープンデータ（人工知能関連）</a:t>
            </a:r>
            <a:endParaRPr lang="en-US" altLang="ja-JP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https://www.kkaneko.jp/ai/data/index.html</a:t>
            </a:r>
            <a:endParaRPr lang="ja-JP" altLang="en-US" dirty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664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Titanic </a:t>
            </a:r>
            <a:r>
              <a:rPr kumimoji="1" lang="ja-JP" altLang="en-US" dirty="0"/>
              <a:t>データセット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タイタニック号乗客データ</a:t>
            </a:r>
            <a:endParaRPr kumimoji="1" lang="en-US" altLang="ja-JP" dirty="0"/>
          </a:p>
          <a:p>
            <a:pPr lvl="1"/>
            <a:r>
              <a:rPr lang="ja-JP" altLang="en-US" dirty="0"/>
              <a:t>救出、客室種類、性別、年齢、料金、家族の有無など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4514" y="2070138"/>
            <a:ext cx="5607512" cy="4718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702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50</Words>
  <Application>Microsoft Office PowerPoint</Application>
  <PresentationFormat>画面に合わせる 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Arial</vt:lpstr>
      <vt:lpstr>Calibri</vt:lpstr>
      <vt:lpstr>Office テーマ</vt:lpstr>
      <vt:lpstr>Titanic データセット </vt:lpstr>
      <vt:lpstr>Titanic データセット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</dc:title>
  <dc:creator>kaneko kunihiko</dc:creator>
  <cp:lastModifiedBy>金子　邦彦</cp:lastModifiedBy>
  <cp:revision>35</cp:revision>
  <dcterms:created xsi:type="dcterms:W3CDTF">2019-11-02T00:06:04Z</dcterms:created>
  <dcterms:modified xsi:type="dcterms:W3CDTF">2023-01-02T09:48:04Z</dcterms:modified>
</cp:coreProperties>
</file>