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610" r:id="rId2"/>
    <p:sldId id="1424" r:id="rId3"/>
    <p:sldId id="1423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484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ai/data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CIFAR-10 </a:t>
            </a:r>
            <a:r>
              <a:rPr lang="ja-JP" altLang="en-US" dirty="0"/>
              <a:t>データセット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13" name="字幕 5">
            <a:extLst>
              <a:ext uri="{FF2B5EF4-FFF2-40B4-BE49-F238E27FC236}">
                <a16:creationId xmlns:a16="http://schemas.microsoft.com/office/drawing/2014/main" id="{BC39F5DE-EFDD-B603-C99E-5FFF2962E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659" y="2954620"/>
            <a:ext cx="770048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オープンデータ（人工知能関連）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https://www.kkaneko.jp/ai/data/index.html</a:t>
            </a:r>
            <a:endParaRPr lang="ja-JP" altLang="en-US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66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01607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/>
              <a:t>CIFAR 10 </a:t>
            </a:r>
            <a:r>
              <a:rPr kumimoji="1" lang="ja-JP" altLang="en-US" b="1" dirty="0"/>
              <a:t>データセット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9999" y="940720"/>
            <a:ext cx="8877814" cy="5333166"/>
          </a:xfrm>
        </p:spPr>
        <p:txBody>
          <a:bodyPr/>
          <a:lstStyle/>
          <a:p>
            <a:r>
              <a:rPr lang="ja-JP" altLang="en-US" dirty="0"/>
              <a:t>カラー画像 </a:t>
            </a:r>
            <a:r>
              <a:rPr lang="en-US" altLang="ja-JP" b="1" dirty="0"/>
              <a:t>60000</a:t>
            </a:r>
            <a:r>
              <a:rPr lang="ja-JP" altLang="en-US" dirty="0"/>
              <a:t>枚，</a:t>
            </a:r>
            <a:r>
              <a:rPr lang="en-US" altLang="ja-JP" b="1" dirty="0">
                <a:solidFill>
                  <a:srgbClr val="FF0000"/>
                </a:solidFill>
              </a:rPr>
              <a:t>10</a:t>
            </a:r>
            <a:r>
              <a:rPr lang="ja-JP" altLang="en-US" b="1" dirty="0">
                <a:solidFill>
                  <a:srgbClr val="FF0000"/>
                </a:solidFill>
              </a:rPr>
              <a:t>種類に分類済み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dirty="0"/>
              <a:t>サイズ： 縦 </a:t>
            </a:r>
            <a:r>
              <a:rPr lang="en-US" altLang="ja-JP" dirty="0"/>
              <a:t>32 </a:t>
            </a:r>
            <a:r>
              <a:rPr lang="ja-JP" altLang="en-US" dirty="0"/>
              <a:t>画素，横 </a:t>
            </a:r>
            <a:r>
              <a:rPr lang="en-US" altLang="ja-JP" dirty="0"/>
              <a:t>32 </a:t>
            </a:r>
            <a:r>
              <a:rPr lang="ja-JP" altLang="en-US" dirty="0"/>
              <a:t>画素</a:t>
            </a:r>
            <a:endParaRPr lang="en-US" altLang="ja-JP" dirty="0"/>
          </a:p>
          <a:p>
            <a:r>
              <a:rPr lang="ja-JP" altLang="en-US" b="1" dirty="0"/>
              <a:t>分類を行う </a:t>
            </a:r>
            <a:r>
              <a:rPr lang="en-US" altLang="ja-JP" b="1" dirty="0"/>
              <a:t>AI </a:t>
            </a:r>
            <a:r>
              <a:rPr lang="ja-JP" altLang="en-US" b="1" dirty="0"/>
              <a:t>の訓練データとして利用</a:t>
            </a:r>
            <a:r>
              <a:rPr lang="ja-JP" altLang="en-US" dirty="0"/>
              <a:t>できる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学習用 </a:t>
            </a:r>
            <a:r>
              <a:rPr lang="en-US" altLang="ja-JP" b="1" dirty="0"/>
              <a:t>50000</a:t>
            </a:r>
            <a:r>
              <a:rPr lang="ja-JP" altLang="en-US" dirty="0"/>
              <a:t>枚，検証用 </a:t>
            </a:r>
            <a:r>
              <a:rPr lang="en-US" altLang="ja-JP" b="1" dirty="0"/>
              <a:t>10000</a:t>
            </a:r>
            <a:r>
              <a:rPr lang="ja-JP" altLang="en-US" dirty="0"/>
              <a:t>枚とすることが多い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8261C7D-A3C6-695B-9294-91E41E1AB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2942148"/>
            <a:ext cx="4101218" cy="3915852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15F206A-DF65-1D21-20E1-CD9F4AF06F15}"/>
              </a:ext>
            </a:extLst>
          </p:cNvPr>
          <p:cNvSpPr txBox="1"/>
          <p:nvPr/>
        </p:nvSpPr>
        <p:spPr>
          <a:xfrm>
            <a:off x="5102086" y="3161136"/>
            <a:ext cx="229742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10 </a:t>
            </a:r>
            <a:r>
              <a:rPr kumimoji="1" lang="ja-JP" altLang="en-US" sz="2000" dirty="0"/>
              <a:t>種類に分類済み</a:t>
            </a:r>
            <a:endParaRPr kumimoji="1" lang="en-US" altLang="ja-JP" sz="2000" dirty="0"/>
          </a:p>
          <a:p>
            <a:r>
              <a:rPr lang="en-US" altLang="ja-JP" sz="2000" dirty="0"/>
              <a:t>0 airplane</a:t>
            </a:r>
          </a:p>
          <a:p>
            <a:r>
              <a:rPr lang="en-US" altLang="ja-JP" sz="2000" dirty="0"/>
              <a:t>1 automobile</a:t>
            </a:r>
          </a:p>
          <a:p>
            <a:r>
              <a:rPr lang="en-US" altLang="ja-JP" sz="2000" dirty="0"/>
              <a:t>2 bird</a:t>
            </a:r>
          </a:p>
          <a:p>
            <a:r>
              <a:rPr lang="en-US" altLang="ja-JP" sz="2000" dirty="0"/>
              <a:t>3 cat</a:t>
            </a:r>
          </a:p>
          <a:p>
            <a:r>
              <a:rPr lang="en-US" altLang="ja-JP" sz="2000" dirty="0"/>
              <a:t>4 deer</a:t>
            </a:r>
          </a:p>
          <a:p>
            <a:r>
              <a:rPr lang="en-US" altLang="ja-JP" sz="2000" dirty="0"/>
              <a:t>5 dog</a:t>
            </a:r>
          </a:p>
          <a:p>
            <a:r>
              <a:rPr lang="en-US" altLang="ja-JP" sz="2000" dirty="0"/>
              <a:t>6 frog</a:t>
            </a:r>
          </a:p>
          <a:p>
            <a:r>
              <a:rPr lang="en-US" altLang="ja-JP" sz="2000" dirty="0"/>
              <a:t>7 horse</a:t>
            </a:r>
          </a:p>
          <a:p>
            <a:r>
              <a:rPr lang="en-US" altLang="ja-JP" sz="2000" dirty="0"/>
              <a:t>8 ship</a:t>
            </a:r>
          </a:p>
          <a:p>
            <a:r>
              <a:rPr lang="en-US" altLang="ja-JP" sz="2000" dirty="0"/>
              <a:t>9 truck 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76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3944" y="136524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CIFAR 10</a:t>
            </a:r>
            <a:r>
              <a:rPr lang="ja-JP" altLang="en-US" b="1" dirty="0"/>
              <a:t> を </a:t>
            </a:r>
            <a:r>
              <a:rPr lang="en-US" altLang="ja-JP" b="1" dirty="0"/>
              <a:t>Python </a:t>
            </a:r>
            <a:r>
              <a:rPr lang="ja-JP" altLang="en-US" b="1" dirty="0"/>
              <a:t>で扱うとき、配列を使う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462087"/>
            <a:ext cx="8877814" cy="4717332"/>
          </a:xfrm>
        </p:spPr>
        <p:txBody>
          <a:bodyPr/>
          <a:lstStyle/>
          <a:p>
            <a:r>
              <a:rPr lang="ja-JP" altLang="en-US" dirty="0"/>
              <a:t>カラー画像 </a:t>
            </a:r>
            <a:r>
              <a:rPr lang="en-US" altLang="ja-JP" b="1" dirty="0"/>
              <a:t>60000</a:t>
            </a:r>
            <a:r>
              <a:rPr lang="ja-JP" altLang="en-US" dirty="0"/>
              <a:t>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うち学習用 </a:t>
            </a:r>
            <a:r>
              <a:rPr lang="en-US" altLang="ja-JP" b="1" dirty="0"/>
              <a:t>50000</a:t>
            </a:r>
            <a:r>
              <a:rPr lang="ja-JP" altLang="en-US" dirty="0"/>
              <a:t>枚，テスト用 </a:t>
            </a:r>
            <a:r>
              <a:rPr lang="en-US" altLang="ja-JP" b="1" dirty="0"/>
              <a:t>10000</a:t>
            </a:r>
            <a:r>
              <a:rPr lang="ja-JP" altLang="en-US" dirty="0"/>
              <a:t>枚</a:t>
            </a:r>
            <a:endParaRPr lang="en-US" altLang="ja-JP" dirty="0"/>
          </a:p>
          <a:p>
            <a:r>
              <a:rPr kumimoji="1" lang="ja-JP" altLang="en-US" dirty="0"/>
              <a:t>学習用のカラー画像の</a:t>
            </a:r>
            <a:r>
              <a:rPr kumimoji="1" lang="ja-JP" altLang="en-US" b="1" dirty="0">
                <a:solidFill>
                  <a:srgbClr val="C00000"/>
                </a:solidFill>
              </a:rPr>
              <a:t>配列（アレイ）の形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b="1" dirty="0"/>
              <a:t>50000</a:t>
            </a:r>
            <a:r>
              <a:rPr lang="en-US" altLang="ja-JP" dirty="0"/>
              <a:t> × </a:t>
            </a:r>
            <a:r>
              <a:rPr lang="en-US" altLang="ja-JP" b="1" dirty="0"/>
              <a:t>32</a:t>
            </a:r>
            <a:r>
              <a:rPr lang="en-US" altLang="ja-JP" dirty="0"/>
              <a:t> × </a:t>
            </a:r>
            <a:r>
              <a:rPr lang="en-US" altLang="ja-JP" b="1" dirty="0"/>
              <a:t>32 </a:t>
            </a:r>
            <a:r>
              <a:rPr lang="en-US" altLang="ja-JP" dirty="0"/>
              <a:t>× </a:t>
            </a:r>
            <a:r>
              <a:rPr lang="en-US" altLang="ja-JP" b="1" dirty="0"/>
              <a:t>3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ja-JP" altLang="en-US" sz="2400" dirty="0"/>
              <a:t>　枚数が</a:t>
            </a:r>
            <a:r>
              <a:rPr lang="en-US" altLang="ja-JP" sz="2400" dirty="0"/>
              <a:t> </a:t>
            </a:r>
            <a:r>
              <a:rPr lang="en-US" altLang="ja-JP" sz="2400" b="1" dirty="0"/>
              <a:t>50000</a:t>
            </a:r>
            <a:r>
              <a:rPr lang="ja-JP" altLang="en-US" sz="2400" dirty="0"/>
              <a:t>枚，高さと幅が </a:t>
            </a:r>
            <a:r>
              <a:rPr lang="en-US" altLang="ja-JP" sz="2400" b="1" dirty="0"/>
              <a:t>32</a:t>
            </a:r>
            <a:r>
              <a:rPr lang="en-US" altLang="ja-JP" sz="2400" dirty="0"/>
              <a:t>×</a:t>
            </a:r>
            <a:r>
              <a:rPr lang="en-US" altLang="ja-JP" sz="2400" b="1" dirty="0"/>
              <a:t>32</a:t>
            </a:r>
            <a:r>
              <a:rPr lang="ja-JP" altLang="en-US" sz="2400" dirty="0" err="1"/>
              <a:t>，</a:t>
            </a:r>
            <a:r>
              <a:rPr lang="en-US" altLang="ja-JP" sz="2400" dirty="0"/>
              <a:t>R</a:t>
            </a:r>
            <a:r>
              <a:rPr lang="ja-JP" altLang="en-US" sz="2400" dirty="0"/>
              <a:t>と</a:t>
            </a:r>
            <a:r>
              <a:rPr lang="en-US" altLang="ja-JP" sz="2400" dirty="0"/>
              <a:t>G</a:t>
            </a:r>
            <a:r>
              <a:rPr lang="ja-JP" altLang="en-US" sz="2400" dirty="0"/>
              <a:t>と</a:t>
            </a:r>
            <a:r>
              <a:rPr lang="en-US" altLang="ja-JP" sz="2400" dirty="0"/>
              <a:t>B </a:t>
            </a:r>
            <a:r>
              <a:rPr lang="ja-JP" altLang="en-US" sz="2400" dirty="0"/>
              <a:t>の </a:t>
            </a:r>
            <a:r>
              <a:rPr lang="en-US" altLang="ja-JP" sz="2400" b="1" dirty="0"/>
              <a:t>3</a:t>
            </a:r>
            <a:r>
              <a:rPr lang="ja-JP" altLang="en-US" sz="2400" dirty="0"/>
              <a:t>成分　</a:t>
            </a:r>
            <a:r>
              <a:rPr lang="en-US" altLang="ja-JP" dirty="0"/>
              <a:t>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355" y="4130493"/>
            <a:ext cx="5885652" cy="253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14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164</Words>
  <Application>Microsoft Office PowerPoint</Application>
  <PresentationFormat>画面に合わせる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Arial</vt:lpstr>
      <vt:lpstr>Calibri</vt:lpstr>
      <vt:lpstr>Office テーマ</vt:lpstr>
      <vt:lpstr>CIFAR-10 データセット </vt:lpstr>
      <vt:lpstr>CIFAR 10 データセット</vt:lpstr>
      <vt:lpstr>CIFAR 10 を Python で扱うとき、配列を使う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の配列（アレイ）とKeras の小画像のデータセット</dc:title>
  <dc:creator>kaneko kunihiko</dc:creator>
  <cp:lastModifiedBy>金子　邦彦</cp:lastModifiedBy>
  <cp:revision>38</cp:revision>
  <dcterms:created xsi:type="dcterms:W3CDTF">2019-11-02T00:06:04Z</dcterms:created>
  <dcterms:modified xsi:type="dcterms:W3CDTF">2023-01-02T09:47:45Z</dcterms:modified>
</cp:coreProperties>
</file>