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0"/>
  </p:notesMasterIdLst>
  <p:sldIdLst>
    <p:sldId id="1037" r:id="rId3"/>
    <p:sldId id="547" r:id="rId4"/>
    <p:sldId id="548" r:id="rId5"/>
    <p:sldId id="549" r:id="rId6"/>
    <p:sldId id="550" r:id="rId7"/>
    <p:sldId id="551" r:id="rId8"/>
    <p:sldId id="55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7" d="100"/>
          <a:sy n="57" d="100"/>
        </p:scale>
        <p:origin x="822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8D864EF8-74FE-40A1-902E-125A64E3EB0E}" type="datetimeFigureOut">
              <a:rPr kumimoji="1" lang="ja-JP" altLang="en-US" smtClean="0"/>
              <a:pPr/>
              <a:t>2025/3/26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33223C1-63D0-4CA4-8D67-2118CF2CB847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メイリオ" panose="020B0604030504040204" pitchFamily="50" charset="-128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0E582-BA05-4708-851B-4FA3BBB1F69B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A70FD-BB98-4BDD-BB43-0E4EA9EFE729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CD85E-3637-4877-8971-C06CA7351BE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7688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549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5183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9F59D-E719-4132-BFE1-C1402CDDCBDA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4492-6839-4A5E-A570-6315B07E077B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95B19-92F3-4487-9A9B-146EA45D633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47053-1758-431C-A251-3B01684FE333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38013-DC49-49C7-964F-BD2C77E2ECDA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55B18-BF7B-4E9E-A786-BD7E23886952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12949-951E-4250-A0E4-7C30BE679637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B8470-297C-41FA-94BE-DDDB15D1D0D3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081EF263-D6FE-4B8A-B9C0-7EBEE75A27B5}" type="datetime1">
              <a:rPr kumimoji="1" lang="ja-JP" altLang="en-US" smtClean="0"/>
              <a:pPr/>
              <a:t>2025/3/26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1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ai/aicamera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nsorflow.org/tutorials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ensorflow/datase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TensorFlow </a:t>
            </a:r>
            <a:r>
              <a:rPr lang="ja-JP" altLang="en-US" dirty="0"/>
              <a:t>の概要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AI</a:t>
            </a:r>
            <a:r>
              <a:rPr lang="ja-JP" altLang="en-US" dirty="0"/>
              <a:t>カメラの準備）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https://www.kkaneko.jp/ai/aicamera/index.html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err="1"/>
              <a:t>TensorFlow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813412" cy="5333166"/>
          </a:xfrm>
        </p:spPr>
        <p:txBody>
          <a:bodyPr/>
          <a:lstStyle/>
          <a:p>
            <a:r>
              <a:rPr lang="ja-JP" altLang="en-US" dirty="0"/>
              <a:t>機械学習のソフトウエア</a:t>
            </a:r>
          </a:p>
          <a:p>
            <a:r>
              <a:rPr lang="en-US" altLang="ja-JP" dirty="0"/>
              <a:t>Python, C/C++ </a:t>
            </a:r>
            <a:r>
              <a:rPr lang="ja-JP" altLang="en-US" dirty="0"/>
              <a:t>言語から利用可能．機械学習のアプリケーションを簡単に作成できるもの</a:t>
            </a:r>
            <a:endParaRPr lang="en-US" altLang="ja-JP" dirty="0"/>
          </a:p>
          <a:p>
            <a:r>
              <a:rPr lang="ja-JP" altLang="en-US" dirty="0"/>
              <a:t>プロセッサ（</a:t>
            </a:r>
            <a:r>
              <a:rPr lang="en-US" altLang="ja-JP" dirty="0"/>
              <a:t>CPU</a:t>
            </a:r>
            <a:r>
              <a:rPr lang="ja-JP" altLang="en-US" dirty="0"/>
              <a:t>）</a:t>
            </a:r>
            <a:r>
              <a:rPr lang="en-US" altLang="ja-JP" dirty="0"/>
              <a:t>, GPU, Google </a:t>
            </a:r>
            <a:r>
              <a:rPr lang="en-US" altLang="ja-JP" dirty="0" err="1"/>
              <a:t>TPU</a:t>
            </a:r>
            <a:r>
              <a:rPr lang="en-US" altLang="ja-JP" dirty="0"/>
              <a:t> </a:t>
            </a:r>
            <a:r>
              <a:rPr lang="ja-JP" altLang="en-US" dirty="0"/>
              <a:t>で動く</a:t>
            </a:r>
            <a:endParaRPr lang="en-US" altLang="ja-JP" dirty="0"/>
          </a:p>
          <a:p>
            <a:r>
              <a:rPr kumimoji="1" lang="en-US" altLang="ja-JP" dirty="0"/>
              <a:t>Google </a:t>
            </a:r>
            <a:r>
              <a:rPr kumimoji="1" lang="ja-JP" altLang="en-US" dirty="0"/>
              <a:t>社のディープラーニング研究プロジェクト</a:t>
            </a:r>
            <a:endParaRPr kumimoji="1" lang="en-US" altLang="ja-JP" dirty="0"/>
          </a:p>
          <a:p>
            <a:r>
              <a:rPr kumimoji="1" lang="en-US" altLang="ja-JP" dirty="0"/>
              <a:t>2015</a:t>
            </a:r>
            <a:r>
              <a:rPr kumimoji="1" lang="ja-JP" altLang="en-US" dirty="0"/>
              <a:t>年</a:t>
            </a:r>
            <a:r>
              <a:rPr kumimoji="1" lang="en-US" altLang="ja-JP" dirty="0"/>
              <a:t>11</a:t>
            </a:r>
            <a:r>
              <a:rPr kumimoji="1" lang="ja-JP" altLang="en-US" dirty="0"/>
              <a:t>月に最初のリリース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ソースコード等の公開（オープンソース）．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ダウンロードは簡単</a:t>
            </a:r>
            <a:endParaRPr lang="en-US" altLang="ja-JP" dirty="0"/>
          </a:p>
          <a:p>
            <a:r>
              <a:rPr kumimoji="1" lang="ja-JP" altLang="en-US" dirty="0"/>
              <a:t>オンラインのデモもある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023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06047"/>
          </a:xfrm>
        </p:spPr>
        <p:txBody>
          <a:bodyPr>
            <a:normAutofit fontScale="90000"/>
          </a:bodyPr>
          <a:lstStyle/>
          <a:p>
            <a:r>
              <a:rPr lang="en-US" altLang="ja-JP" dirty="0" err="1"/>
              <a:t>TensorFlow</a:t>
            </a:r>
            <a:r>
              <a:rPr lang="en-US" altLang="ja-JP" dirty="0"/>
              <a:t> </a:t>
            </a:r>
            <a:r>
              <a:rPr lang="ja-JP" altLang="en-US" dirty="0"/>
              <a:t>のサイトで公開されている</a:t>
            </a:r>
            <a:br>
              <a:rPr lang="en-US" altLang="ja-JP" dirty="0"/>
            </a:br>
            <a:r>
              <a:rPr lang="ja-JP" altLang="en-US" dirty="0"/>
              <a:t>プログラム例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4437" y="1085849"/>
            <a:ext cx="6767513" cy="4933327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1776527" y="6171685"/>
            <a:ext cx="36859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hlinkClick r:id="rId3"/>
              </a:rPr>
              <a:t>https://</a:t>
            </a:r>
            <a:r>
              <a:rPr lang="en-US" altLang="ja-JP" dirty="0" err="1">
                <a:hlinkClick r:id="rId3"/>
              </a:rPr>
              <a:t>www.tensorflow.org</a:t>
            </a:r>
            <a:r>
              <a:rPr lang="en-US" altLang="ja-JP" dirty="0">
                <a:hlinkClick r:id="rId3"/>
              </a:rPr>
              <a:t>/tutorials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2044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06047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オンラインのデモの例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966" y="981075"/>
            <a:ext cx="4520405" cy="289073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966" y="3905088"/>
            <a:ext cx="4569878" cy="261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20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用語集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1255485"/>
            <a:ext cx="7922269" cy="5355772"/>
          </a:xfrm>
        </p:spPr>
        <p:txBody>
          <a:bodyPr>
            <a:normAutofit fontScale="92500"/>
          </a:bodyPr>
          <a:lstStyle/>
          <a:p>
            <a:r>
              <a:rPr kumimoji="1" lang="en-US" altLang="ja-JP" b="1" dirty="0">
                <a:solidFill>
                  <a:srgbClr val="C00000"/>
                </a:solidFill>
              </a:rPr>
              <a:t>Cloud </a:t>
            </a:r>
            <a:r>
              <a:rPr kumimoji="1" lang="en-US" altLang="ja-JP" b="1" dirty="0" err="1">
                <a:solidFill>
                  <a:srgbClr val="C00000"/>
                </a:solidFill>
              </a:rPr>
              <a:t>TPU</a:t>
            </a:r>
            <a:r>
              <a:rPr kumimoji="1" lang="en-US" altLang="ja-JP" b="1" dirty="0">
                <a:solidFill>
                  <a:srgbClr val="C00000"/>
                </a:solidFill>
              </a:rPr>
              <a:t> </a:t>
            </a:r>
            <a:r>
              <a:rPr kumimoji="1" lang="ja-JP" altLang="en-US" dirty="0"/>
              <a:t>は，</a:t>
            </a:r>
            <a:r>
              <a:rPr kumimoji="1" lang="en-US" altLang="ja-JP" dirty="0"/>
              <a:t>Google </a:t>
            </a:r>
            <a:r>
              <a:rPr kumimoji="1" lang="ja-JP" altLang="en-US" dirty="0" err="1"/>
              <a:t>が提</a:t>
            </a:r>
            <a:r>
              <a:rPr kumimoji="1" lang="ja-JP" altLang="en-US" dirty="0"/>
              <a:t>供する機械学習のクラウドサービス，そこで使用されている </a:t>
            </a:r>
            <a:r>
              <a:rPr kumimoji="1" lang="en-US" altLang="ja-JP" dirty="0" err="1"/>
              <a:t>TensorFlow</a:t>
            </a:r>
            <a:r>
              <a:rPr kumimoji="1" lang="en-US" altLang="ja-JP" dirty="0"/>
              <a:t> </a:t>
            </a:r>
            <a:r>
              <a:rPr kumimoji="1" lang="ja-JP" altLang="en-US" dirty="0"/>
              <a:t>処理用</a:t>
            </a:r>
            <a:r>
              <a:rPr lang="ja-JP" altLang="en-US" dirty="0"/>
              <a:t>専用</a:t>
            </a:r>
            <a:r>
              <a:rPr kumimoji="1" lang="ja-JP" altLang="en-US" dirty="0"/>
              <a:t>の機器（チップ）．</a:t>
            </a:r>
            <a:r>
              <a:rPr kumimoji="1" lang="en-US" altLang="ja-JP" dirty="0" err="1"/>
              <a:t>TensorFlow</a:t>
            </a:r>
            <a:r>
              <a:rPr kumimoji="1" lang="en-US" altLang="ja-JP" dirty="0"/>
              <a:t> </a:t>
            </a:r>
            <a:r>
              <a:rPr lang="ja-JP" altLang="en-US" dirty="0"/>
              <a:t>を用いて，高速に機械学習できるとされる．</a:t>
            </a:r>
            <a:endParaRPr lang="en-US" altLang="ja-JP" dirty="0"/>
          </a:p>
          <a:p>
            <a:r>
              <a:rPr kumimoji="1" lang="en-US" altLang="ja-JP" dirty="0" err="1"/>
              <a:t>TensorFlow</a:t>
            </a:r>
            <a:r>
              <a:rPr kumimoji="1" lang="en-US" altLang="ja-JP" dirty="0"/>
              <a:t> </a:t>
            </a:r>
            <a:r>
              <a:rPr kumimoji="1" lang="ja-JP" altLang="en-US" dirty="0"/>
              <a:t>の</a:t>
            </a:r>
            <a:r>
              <a:rPr kumimoji="1" lang="ja-JP" altLang="en-US" b="1" dirty="0">
                <a:solidFill>
                  <a:srgbClr val="C00000"/>
                </a:solidFill>
              </a:rPr>
              <a:t>データセット</a:t>
            </a:r>
            <a:r>
              <a:rPr kumimoji="1" lang="ja-JP" altLang="en-US" dirty="0"/>
              <a:t>として，音声，画像，テキスト，ビデオのデータが多数公開されており，訓練（学習）に利用できる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en-US" altLang="ja-JP" dirty="0">
                <a:hlinkClick r:id="rId2"/>
              </a:rPr>
              <a:t>https://</a:t>
            </a:r>
            <a:r>
              <a:rPr lang="en-US" altLang="ja-JP" dirty="0" err="1">
                <a:hlinkClick r:id="rId2"/>
              </a:rPr>
              <a:t>github.com</a:t>
            </a:r>
            <a:r>
              <a:rPr lang="en-US" altLang="ja-JP" dirty="0">
                <a:hlinkClick r:id="rId2"/>
              </a:rPr>
              <a:t>/</a:t>
            </a:r>
            <a:r>
              <a:rPr lang="en-US" altLang="ja-JP" dirty="0" err="1">
                <a:hlinkClick r:id="rId2"/>
              </a:rPr>
              <a:t>tensorflow</a:t>
            </a:r>
            <a:r>
              <a:rPr lang="en-US" altLang="ja-JP" dirty="0">
                <a:hlinkClick r:id="rId2"/>
              </a:rPr>
              <a:t>/datasets</a:t>
            </a:r>
            <a:endParaRPr lang="en-US" altLang="ja-JP" dirty="0"/>
          </a:p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lang="en-US" altLang="ja-JP" dirty="0"/>
              <a:t> </a:t>
            </a:r>
            <a:r>
              <a:rPr lang="ja-JP" altLang="en-US" dirty="0"/>
              <a:t>は，</a:t>
            </a:r>
            <a:r>
              <a:rPr lang="en-US" altLang="ja-JP" dirty="0" err="1"/>
              <a:t>TensorFlow</a:t>
            </a:r>
            <a:r>
              <a:rPr lang="en-US" altLang="ja-JP" dirty="0"/>
              <a:t> </a:t>
            </a:r>
            <a:r>
              <a:rPr lang="ja-JP" altLang="en-US" dirty="0"/>
              <a:t>を用いてのディープラーニング（深層学習）での</a:t>
            </a:r>
            <a:r>
              <a:rPr lang="ja-JP" altLang="en-US" b="1" dirty="0">
                <a:solidFill>
                  <a:srgbClr val="C00000"/>
                </a:solidFill>
              </a:rPr>
              <a:t>モデル</a:t>
            </a:r>
            <a:r>
              <a:rPr lang="ja-JP" altLang="en-US" dirty="0"/>
              <a:t>の構築と，その訓練（構築）を簡単に行えるようにするソフトウエア</a:t>
            </a:r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658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用語集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22735"/>
            <a:ext cx="8147242" cy="5955435"/>
          </a:xfrm>
        </p:spPr>
        <p:txBody>
          <a:bodyPr>
            <a:normAutofit lnSpcReduction="10000"/>
          </a:bodyPr>
          <a:lstStyle/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kumimoji="1" lang="en-US" altLang="ja-JP" b="1" dirty="0">
                <a:solidFill>
                  <a:srgbClr val="C00000"/>
                </a:solidFill>
              </a:rPr>
              <a:t>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モデル</a:t>
            </a:r>
            <a:r>
              <a:rPr lang="ja-JP" altLang="en-US" dirty="0"/>
              <a:t>は，複数の層が組み合わさったもの．単純に層を積み重ねたもの（シーケンシャル）や，複雑な構成のもの（グラフ）がある</a:t>
            </a:r>
            <a:endParaRPr lang="en-US" altLang="ja-JP" dirty="0"/>
          </a:p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lang="en-US" altLang="ja-JP" dirty="0"/>
              <a:t>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層</a:t>
            </a:r>
            <a:r>
              <a:rPr lang="ja-JP" altLang="en-US" dirty="0"/>
              <a:t>には，</a:t>
            </a:r>
            <a:r>
              <a:rPr lang="ja-JP" altLang="en-US" b="1" dirty="0">
                <a:solidFill>
                  <a:srgbClr val="C00000"/>
                </a:solidFill>
              </a:rPr>
              <a:t>活性化関数</a:t>
            </a:r>
            <a:r>
              <a:rPr lang="ja-JP" altLang="en-US" dirty="0"/>
              <a:t>，</a:t>
            </a:r>
            <a:r>
              <a:rPr lang="ja-JP" altLang="en-US" b="1" dirty="0">
                <a:solidFill>
                  <a:srgbClr val="C00000"/>
                </a:solidFill>
              </a:rPr>
              <a:t>層の重み</a:t>
            </a:r>
            <a:r>
              <a:rPr lang="ja-JP" altLang="en-US" dirty="0"/>
              <a:t>（カーネル，バイアスなど）を設定できる</a:t>
            </a:r>
            <a:endParaRPr lang="en-US" altLang="ja-JP" dirty="0"/>
          </a:p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lang="en-US" altLang="ja-JP" dirty="0"/>
              <a:t>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層</a:t>
            </a:r>
            <a:r>
              <a:rPr lang="ja-JP" altLang="en-US" dirty="0"/>
              <a:t>には，</a:t>
            </a:r>
            <a:r>
              <a:rPr lang="ja-JP" altLang="en-US" b="1" dirty="0">
                <a:solidFill>
                  <a:srgbClr val="C00000"/>
                </a:solidFill>
              </a:rPr>
              <a:t>全結合</a:t>
            </a:r>
            <a:r>
              <a:rPr lang="ja-JP" altLang="en-US" dirty="0"/>
              <a:t>，</a:t>
            </a:r>
            <a:r>
              <a:rPr lang="ja-JP" altLang="en-US" b="1" dirty="0">
                <a:solidFill>
                  <a:srgbClr val="C00000"/>
                </a:solidFill>
              </a:rPr>
              <a:t>畳み込み（コンボリューション）</a:t>
            </a:r>
            <a:r>
              <a:rPr lang="ja-JP" altLang="en-US" dirty="0"/>
              <a:t>などの種類がある</a:t>
            </a:r>
            <a:endParaRPr lang="en-US" altLang="ja-JP" dirty="0"/>
          </a:p>
          <a:p>
            <a:r>
              <a:rPr lang="ja-JP" altLang="en-US" dirty="0"/>
              <a:t>訓練（学習）のために，</a:t>
            </a:r>
            <a:r>
              <a:rPr lang="ja-JP" altLang="en-US" b="1" dirty="0">
                <a:solidFill>
                  <a:srgbClr val="C00000"/>
                </a:solidFill>
              </a:rPr>
              <a:t>オプティマイザ</a:t>
            </a:r>
            <a:r>
              <a:rPr lang="ja-JP" altLang="en-US" dirty="0"/>
              <a:t>の設定を行う </a:t>
            </a:r>
            <a:endParaRPr lang="en-US" altLang="ja-JP" dirty="0"/>
          </a:p>
          <a:p>
            <a:r>
              <a:rPr lang="en-US" altLang="ja-JP" b="1" dirty="0" err="1">
                <a:solidFill>
                  <a:srgbClr val="C00000"/>
                </a:solidFill>
              </a:rPr>
              <a:t>Keras</a:t>
            </a:r>
            <a:r>
              <a:rPr lang="en-US" altLang="ja-JP" dirty="0"/>
              <a:t>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モデル</a:t>
            </a:r>
            <a:r>
              <a:rPr lang="ja-JP" altLang="en-US" dirty="0"/>
              <a:t>の構成や</a:t>
            </a:r>
            <a:r>
              <a:rPr lang="ja-JP" altLang="en-US" b="1" dirty="0">
                <a:solidFill>
                  <a:srgbClr val="C00000"/>
                </a:solidFill>
              </a:rPr>
              <a:t>オプティマイザ</a:t>
            </a:r>
            <a:r>
              <a:rPr lang="ja-JP" altLang="en-US" dirty="0"/>
              <a:t>の設定は，保存できる</a:t>
            </a:r>
            <a:endParaRPr lang="en-US" altLang="ja-JP" dirty="0"/>
          </a:p>
          <a:p>
            <a:r>
              <a:rPr lang="ja-JP" altLang="en-US" dirty="0"/>
              <a:t>訓練（学習）の結果は，</a:t>
            </a:r>
            <a:r>
              <a:rPr lang="ja-JP" altLang="en-US" b="1" dirty="0">
                <a:solidFill>
                  <a:srgbClr val="C00000"/>
                </a:solidFill>
              </a:rPr>
              <a:t>モデルの重み</a:t>
            </a:r>
            <a:r>
              <a:rPr lang="ja-JP" altLang="en-US" dirty="0"/>
              <a:t>になる．</a:t>
            </a:r>
            <a:r>
              <a:rPr lang="ja-JP" altLang="en-US" b="1" dirty="0">
                <a:solidFill>
                  <a:srgbClr val="C00000"/>
                </a:solidFill>
              </a:rPr>
              <a:t>モデルの重み</a:t>
            </a:r>
            <a:r>
              <a:rPr lang="ja-JP" altLang="en-US" dirty="0"/>
              <a:t>も保存できる</a:t>
            </a:r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376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用語集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7690041" cy="5333166"/>
          </a:xfrm>
        </p:spPr>
        <p:txBody>
          <a:bodyPr/>
          <a:lstStyle/>
          <a:p>
            <a:r>
              <a:rPr lang="en-US" altLang="ja-JP" dirty="0" err="1"/>
              <a:t>TensorFlow</a:t>
            </a:r>
            <a:r>
              <a:rPr lang="en-US" altLang="ja-JP" dirty="0"/>
              <a:t> 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データフローグラフ</a:t>
            </a:r>
            <a:r>
              <a:rPr lang="ja-JP" altLang="en-US" dirty="0"/>
              <a:t>は，データの流れを定義するもの</a:t>
            </a:r>
            <a:endParaRPr lang="en-US" altLang="ja-JP" dirty="0"/>
          </a:p>
          <a:p>
            <a:r>
              <a:rPr kumimoji="1" lang="ja-JP" altLang="en-US" dirty="0"/>
              <a:t>データフローグラフの中には，</a:t>
            </a:r>
            <a:r>
              <a:rPr kumimoji="1" lang="en-US" altLang="ja-JP" dirty="0" err="1"/>
              <a:t>TenforFlow</a:t>
            </a:r>
            <a:r>
              <a:rPr kumimoji="1" lang="en-US" altLang="ja-JP" dirty="0"/>
              <a:t> </a:t>
            </a:r>
            <a:r>
              <a:rPr kumimoji="1" lang="ja-JP" altLang="en-US" dirty="0"/>
              <a:t>が定める</a:t>
            </a:r>
            <a:r>
              <a:rPr kumimoji="1" lang="ja-JP" altLang="en-US" b="1">
                <a:solidFill>
                  <a:srgbClr val="C00000"/>
                </a:solidFill>
              </a:rPr>
              <a:t>オペレーション</a:t>
            </a:r>
            <a:r>
              <a:rPr kumimoji="1" lang="ja-JP" altLang="en-US"/>
              <a:t>を置く．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オペレーション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オペレーション</a:t>
            </a:r>
            <a:r>
              <a:rPr lang="ja-JP" altLang="en-US" dirty="0"/>
              <a:t>の間を，テ</a:t>
            </a:r>
            <a:r>
              <a:rPr lang="ja-JP" altLang="en-US" b="1" dirty="0">
                <a:solidFill>
                  <a:srgbClr val="C00000"/>
                </a:solidFill>
              </a:rPr>
              <a:t>ンソル</a:t>
            </a:r>
            <a:r>
              <a:rPr lang="ja-JP" altLang="en-US" dirty="0"/>
              <a:t>と呼ばれるデータがやりとりされる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ja-JP" altLang="en-US" dirty="0"/>
              <a:t>以上のことは，</a:t>
            </a:r>
            <a:r>
              <a:rPr kumimoji="1" lang="en-US" altLang="ja-JP" dirty="0" err="1"/>
              <a:t>Keras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を介しても行うことができる．そのとき，</a:t>
            </a:r>
            <a:r>
              <a:rPr kumimoji="1" lang="ja-JP" altLang="en-US" b="1" dirty="0">
                <a:solidFill>
                  <a:srgbClr val="C00000"/>
                </a:solidFill>
              </a:rPr>
              <a:t>オペレーション</a:t>
            </a:r>
            <a:r>
              <a:rPr kumimoji="1" lang="ja-JP" altLang="en-US" dirty="0"/>
              <a:t>や</a:t>
            </a:r>
            <a:r>
              <a:rPr kumimoji="1" lang="ja-JP" altLang="en-US" b="1" dirty="0">
                <a:solidFill>
                  <a:srgbClr val="C00000"/>
                </a:solidFill>
              </a:rPr>
              <a:t>テンソル</a:t>
            </a:r>
            <a:r>
              <a:rPr kumimoji="1" lang="ja-JP" altLang="en-US" dirty="0"/>
              <a:t>を意識することは少ない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823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422</Words>
  <Application>Microsoft Office PowerPoint</Application>
  <PresentationFormat>画面に合わせる (4:3)</PresentationFormat>
  <Paragraphs>42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Office テーマ</vt:lpstr>
      <vt:lpstr>1_Office テーマ</vt:lpstr>
      <vt:lpstr>TensorFlow の概要 </vt:lpstr>
      <vt:lpstr>TensorFlow</vt:lpstr>
      <vt:lpstr>TensorFlow のサイトで公開されている プログラム例</vt:lpstr>
      <vt:lpstr>オンラインのデモの例</vt:lpstr>
      <vt:lpstr>用語集</vt:lpstr>
      <vt:lpstr>用語集</vt:lpstr>
      <vt:lpstr>用語集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TensorFlow の概要（AIカメラの準備）</dc:title>
  <dc:creator>金子　邦彦</dc:creator>
  <cp:lastModifiedBy>金子　邦彦</cp:lastModifiedBy>
  <cp:revision>160</cp:revision>
  <dcterms:created xsi:type="dcterms:W3CDTF">2018-05-08T02:37:35Z</dcterms:created>
  <dcterms:modified xsi:type="dcterms:W3CDTF">2025-03-26T06:36:48Z</dcterms:modified>
</cp:coreProperties>
</file>