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1037" r:id="rId2"/>
    <p:sldId id="1038" r:id="rId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61" d="100"/>
          <a:sy n="61" d="100"/>
        </p:scale>
        <p:origin x="648" y="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ja-JP" altLang="en-US" dirty="0"/>
              <a:t>タイトル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955433"/>
            <a:ext cx="8266421" cy="852310"/>
          </a:xfrm>
        </p:spPr>
        <p:txBody>
          <a:bodyPr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氏氏　名名，金子邦彦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（福山大学工学部情報工学科）</a:t>
            </a:r>
            <a:endParaRPr lang="en-US" altLang="ja-JP" dirty="0"/>
          </a:p>
        </p:txBody>
      </p:sp>
      <p:sp>
        <p:nvSpPr>
          <p:cNvPr id="3" name="字幕 7">
            <a:extLst>
              <a:ext uri="{FF2B5EF4-FFF2-40B4-BE49-F238E27FC236}">
                <a16:creationId xmlns:a16="http://schemas.microsoft.com/office/drawing/2014/main" id="{48EE83B8-C871-B0AE-BA90-B52A91BF7AEB}"/>
              </a:ext>
            </a:extLst>
          </p:cNvPr>
          <p:cNvSpPr txBox="1">
            <a:spLocks/>
          </p:cNvSpPr>
          <p:nvPr/>
        </p:nvSpPr>
        <p:spPr>
          <a:xfrm>
            <a:off x="450157" y="5521199"/>
            <a:ext cx="8266421" cy="8523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ts val="0"/>
              </a:spcBef>
              <a:buFontTx/>
              <a:buNone/>
              <a:defRPr/>
            </a:pPr>
            <a:endParaRPr lang="en-US" altLang="ja-JP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85772A8-A5A4-2448-B66F-1CE69F0C2B04}"/>
              </a:ext>
            </a:extLst>
          </p:cNvPr>
          <p:cNvSpPr txBox="1"/>
          <p:nvPr/>
        </p:nvSpPr>
        <p:spPr>
          <a:xfrm>
            <a:off x="1836637" y="6378615"/>
            <a:ext cx="58704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2023</a:t>
            </a:r>
            <a:r>
              <a:rPr lang="ja-JP" altLang="en-US" dirty="0"/>
              <a:t>年度</a:t>
            </a:r>
            <a:r>
              <a:rPr lang="en-US" altLang="ja-JP" dirty="0"/>
              <a:t>(</a:t>
            </a:r>
            <a:r>
              <a:rPr lang="ja-JP" altLang="en-US" dirty="0"/>
              <a:t>第</a:t>
            </a:r>
            <a:r>
              <a:rPr lang="en-US" altLang="ja-JP" dirty="0"/>
              <a:t>74</a:t>
            </a:r>
            <a:r>
              <a:rPr lang="ja-JP" altLang="en-US" dirty="0"/>
              <a:t>回</a:t>
            </a:r>
            <a:r>
              <a:rPr lang="en-US" altLang="ja-JP" dirty="0"/>
              <a:t>)</a:t>
            </a:r>
            <a:r>
              <a:rPr lang="ja-JP" altLang="en-US" dirty="0"/>
              <a:t>電気・情報関連学会中国支部連合大会</a:t>
            </a:r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38A428-507A-0D41-6DCD-96875F98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AC2168-26F7-D050-5E5F-CE66DB72E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1E1A93-4ACF-D744-0680-6C371458A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222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32</Words>
  <Application>Microsoft Office PowerPoint</Application>
  <PresentationFormat>画面に合わせる (4:3)</PresentationFormat>
  <Paragraphs>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Arial</vt:lpstr>
      <vt:lpstr>Calibri</vt:lpstr>
      <vt:lpstr>Office テーマ</vt:lpstr>
      <vt:lpstr>タイトル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2023年度(第74回)電気・情報関連学会中国支部連合大会</dc:title>
  <dc:creator>kaneko kunihiko</dc:creator>
  <cp:lastModifiedBy>金子　邦彦</cp:lastModifiedBy>
  <cp:revision>35</cp:revision>
  <dcterms:created xsi:type="dcterms:W3CDTF">2019-11-02T00:06:04Z</dcterms:created>
  <dcterms:modified xsi:type="dcterms:W3CDTF">2023-10-18T01:11:04Z</dcterms:modified>
</cp:coreProperties>
</file>