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883" r:id="rId2"/>
    <p:sldId id="903" r:id="rId3"/>
    <p:sldId id="904" r:id="rId4"/>
    <p:sldId id="905" r:id="rId5"/>
    <p:sldId id="906" r:id="rId6"/>
    <p:sldId id="907" r:id="rId7"/>
    <p:sldId id="908" r:id="rId8"/>
    <p:sldId id="909" r:id="rId9"/>
    <p:sldId id="899" r:id="rId10"/>
    <p:sldId id="875" r:id="rId11"/>
    <p:sldId id="892" r:id="rId12"/>
    <p:sldId id="900" r:id="rId13"/>
    <p:sldId id="794" r:id="rId14"/>
    <p:sldId id="795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>
        <p:scale>
          <a:sx n="33" d="100"/>
          <a:sy n="33" d="100"/>
        </p:scale>
        <p:origin x="970" y="6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20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xxxxxxxxxx@gmail.com" TargetMode="External"/><Relationship Id="rId2" Type="http://schemas.openxmlformats.org/officeDocument/2006/relationships/hyperlink" Target="https://accounts.google.com/SignU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colab.research.google.com/drive/1hY4O7yUV0zqcmHypRst1RnX2mt8_zatE?hl=ja#scrollTo=gIuquwzlcOc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4092" y="1122363"/>
            <a:ext cx="7954108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3-4 </a:t>
            </a:r>
            <a:r>
              <a:rPr lang="ja-JP" altLang="en-US" dirty="0"/>
              <a:t>データマネジメント，</a:t>
            </a:r>
            <a:br>
              <a:rPr lang="en-US" altLang="ja-JP" dirty="0"/>
            </a:br>
            <a:r>
              <a:rPr lang="ja-JP" altLang="en-US" dirty="0"/>
              <a:t>データ分析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（情報工学応用演習 </a:t>
            </a:r>
            <a:r>
              <a:rPr lang="en-US" altLang="ja-JP" dirty="0"/>
              <a:t>II</a:t>
            </a:r>
            <a:r>
              <a:rPr lang="ja-JP" altLang="en-US" dirty="0"/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4047DBB5-87E7-41C0-8239-B092FFAB73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26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03A6C-112E-48D6-83E9-5ADA8CF90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前準備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E60A48-0B12-4E2F-9C26-E5D7BDC99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620626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b="1" dirty="0"/>
              <a:t>Google </a:t>
            </a:r>
            <a:r>
              <a:rPr kumimoji="1" lang="ja-JP" altLang="en-US" b="1" dirty="0"/>
              <a:t>アカウントの取得が必要</a:t>
            </a:r>
            <a:endParaRPr lang="en-US" altLang="ja-JP" b="1" dirty="0"/>
          </a:p>
          <a:p>
            <a:r>
              <a:rPr kumimoji="1" lang="ja-JP" altLang="en-US" dirty="0"/>
              <a:t>次のページを使用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>
                <a:hlinkClick r:id="rId2"/>
              </a:rPr>
              <a:t>https://</a:t>
            </a:r>
            <a:r>
              <a:rPr kumimoji="1" lang="en-US" altLang="ja-JP" dirty="0" err="1">
                <a:hlinkClick r:id="rId2"/>
              </a:rPr>
              <a:t>accounts.google.com</a:t>
            </a:r>
            <a:r>
              <a:rPr kumimoji="1" lang="en-US" altLang="ja-JP" dirty="0">
                <a:hlinkClick r:id="rId2"/>
              </a:rPr>
              <a:t>/</a:t>
            </a:r>
            <a:r>
              <a:rPr kumimoji="1" lang="en-US" altLang="ja-JP" dirty="0" err="1">
                <a:hlinkClick r:id="rId2"/>
              </a:rPr>
              <a:t>SignUp</a:t>
            </a:r>
            <a:endParaRPr lang="en-US" altLang="ja-JP" dirty="0"/>
          </a:p>
          <a:p>
            <a:r>
              <a:rPr kumimoji="1" lang="ja-JP" altLang="en-US" dirty="0"/>
              <a:t>次の情報を登録する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 dirty="0"/>
              <a:t>氏名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自分が希望するメールアドレス</a:t>
            </a:r>
            <a:endParaRPr lang="en-US" altLang="ja-JP" b="1" dirty="0"/>
          </a:p>
          <a:p>
            <a:pPr marL="0" indent="0">
              <a:buNone/>
            </a:pPr>
            <a:r>
              <a:rPr kumimoji="1" lang="en-US" altLang="ja-JP" dirty="0"/>
              <a:t>     </a:t>
            </a:r>
            <a:r>
              <a:rPr kumimoji="1" lang="ja-JP" altLang="en-US" dirty="0"/>
              <a:t>＜ユーザー名＞</a:t>
            </a:r>
            <a:r>
              <a:rPr kumimoji="1" lang="en-US" altLang="ja-JP" dirty="0">
                <a:hlinkClick r:id="rId3"/>
              </a:rPr>
              <a:t>@</a:t>
            </a:r>
            <a:r>
              <a:rPr kumimoji="1" lang="en-US" altLang="ja-JP" dirty="0" err="1">
                <a:hlinkClick r:id="rId3"/>
              </a:rPr>
              <a:t>gmail.com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 dirty="0"/>
              <a:t>パスワード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生年月日，性別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965912-21B9-46E3-A044-C0C11B77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3896D71-2476-4AEA-8A0B-800F97501C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146" y="3222631"/>
            <a:ext cx="2394335" cy="31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20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B60CA-CE12-4C0C-BF47-A9084EA2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実習で気を付けて欲しいこと 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3D7CD9-5AE1-47DB-B57D-583DBE12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8B109F-9EFA-4E09-82AB-05A2ECAFFDA0}"/>
              </a:ext>
            </a:extLst>
          </p:cNvPr>
          <p:cNvSpPr txBox="1"/>
          <p:nvPr/>
        </p:nvSpPr>
        <p:spPr>
          <a:xfrm>
            <a:off x="609599" y="750144"/>
            <a:ext cx="84612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実験で使う 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Google </a:t>
            </a:r>
            <a:r>
              <a:rPr kumimoji="1"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Colab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のページ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は次の通り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https://colab.research.google.com/drive/1hY4O7yUV0zqcmHypRst1RnX2mt8_zatE?hl=ja#scrollTo=gIuquwzlcOck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セレッソ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レポート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の「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6. 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実験手順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」にも記載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9ADC51A-5A91-4623-8DF3-70A45BE66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212" y="4087629"/>
            <a:ext cx="6914882" cy="26363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8113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2DA944-587B-4A35-99CC-B2A1BD33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実習で気を付けて欲しいこと②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55EDCE-9050-441A-A7CA-EE7A570E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4B91A1-871C-41C7-A803-86A1EE727AA9}"/>
              </a:ext>
            </a:extLst>
          </p:cNvPr>
          <p:cNvSpPr txBox="1"/>
          <p:nvPr/>
        </p:nvSpPr>
        <p:spPr>
          <a:xfrm>
            <a:off x="609599" y="750144"/>
            <a:ext cx="78746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Google </a:t>
            </a:r>
            <a:r>
              <a:rPr kumimoji="1"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Colab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を使う手順で説明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している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Windows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などのパソコンで動かすのは簡単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興味のある人は各自で調べて試してみること）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AutoNum type="arabicPeriod"/>
            </a:pP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Python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のインストール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buAutoNum type="arabicPeriod"/>
            </a:pP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Windows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のコマンドプロンプトを開き、次を実行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/>
              <a:t>pip install matplotlib </a:t>
            </a:r>
            <a:r>
              <a:rPr kumimoji="1" lang="en-US" altLang="ja-JP" sz="2400" dirty="0" err="1"/>
              <a:t>searborn</a:t>
            </a:r>
            <a:r>
              <a:rPr kumimoji="1" lang="en-US" altLang="ja-JP" sz="2400" dirty="0"/>
              <a:t> </a:t>
            </a:r>
            <a:r>
              <a:rPr kumimoji="1" lang="en-US" altLang="ja-JP" sz="2400" dirty="0" err="1"/>
              <a:t>scikit</a:t>
            </a:r>
            <a:r>
              <a:rPr kumimoji="1" lang="en-US" altLang="ja-JP" sz="2400" dirty="0"/>
              <a:t>-learn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5503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</a:rPr>
              <a:t>アヤメ属 </a:t>
            </a:r>
            <a:r>
              <a:rPr kumimoji="1" lang="en-US" altLang="ja-JP" dirty="0">
                <a:latin typeface="メイリオ" panose="020B0604030504040204" pitchFamily="50" charset="-128"/>
              </a:rPr>
              <a:t>(Iris)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0274" y="1871663"/>
            <a:ext cx="4683726" cy="31888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</a:rPr>
              <a:t>◆多年草</a:t>
            </a:r>
            <a:endParaRPr kumimoji="1"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◆世界に </a:t>
            </a:r>
            <a:r>
              <a:rPr lang="en-US" altLang="ja-JP" dirty="0">
                <a:latin typeface="メイリオ" panose="020B0604030504040204" pitchFamily="50" charset="-128"/>
              </a:rPr>
              <a:t>150</a:t>
            </a:r>
            <a:r>
              <a:rPr lang="ja-JP" altLang="en-US" dirty="0">
                <a:latin typeface="メイリオ" panose="020B0604030504040204" pitchFamily="50" charset="-128"/>
              </a:rPr>
              <a:t>種</a:t>
            </a:r>
            <a:r>
              <a:rPr lang="en-US" altLang="ja-JP" dirty="0">
                <a:latin typeface="メイリオ" panose="020B0604030504040204" pitchFamily="50" charset="-128"/>
              </a:rPr>
              <a:t>. </a:t>
            </a:r>
            <a:r>
              <a:rPr lang="ja-JP" altLang="en-US" dirty="0">
                <a:latin typeface="メイリオ" panose="020B0604030504040204" pitchFamily="50" charset="-128"/>
              </a:rPr>
              <a:t>日本に </a:t>
            </a:r>
            <a:r>
              <a:rPr lang="en-US" altLang="ja-JP" dirty="0">
                <a:latin typeface="メイリオ" panose="020B0604030504040204" pitchFamily="50" charset="-128"/>
              </a:rPr>
              <a:t>9</a:t>
            </a:r>
            <a:r>
              <a:rPr lang="ja-JP" altLang="en-US" dirty="0">
                <a:latin typeface="メイリオ" panose="020B0604030504040204" pitchFamily="50" charset="-128"/>
              </a:rPr>
              <a:t>種</a:t>
            </a:r>
            <a:r>
              <a:rPr lang="en-US" altLang="ja-JP" dirty="0">
                <a:latin typeface="メイリオ" panose="020B0604030504040204" pitchFamily="50" charset="-128"/>
              </a:rPr>
              <a:t>.</a:t>
            </a: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◆花被片は </a:t>
            </a:r>
            <a:r>
              <a:rPr lang="en-US" altLang="ja-JP" dirty="0">
                <a:latin typeface="メイリオ" panose="020B0604030504040204" pitchFamily="50" charset="-128"/>
              </a:rPr>
              <a:t>6</a:t>
            </a:r>
            <a:r>
              <a:rPr lang="ja-JP" altLang="en-US" dirty="0">
                <a:latin typeface="メイリオ" panose="020B0604030504040204" pitchFamily="50" charset="-128"/>
              </a:rPr>
              <a:t>個</a:t>
            </a:r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　</a:t>
            </a:r>
            <a:r>
              <a:rPr kumimoji="1"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外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花被片</a:t>
            </a:r>
            <a:r>
              <a:rPr lang="ja-JP" altLang="en-US" dirty="0">
                <a:latin typeface="メイリオ" panose="020B0604030504040204" pitchFamily="50" charset="-128"/>
              </a:rPr>
              <a:t>（がいかひへん） </a:t>
            </a:r>
            <a:r>
              <a:rPr lang="en-US" altLang="ja-JP" dirty="0">
                <a:solidFill>
                  <a:srgbClr val="C00000"/>
                </a:solidFill>
                <a:latin typeface="メイリオ" panose="020B0604030504040204" pitchFamily="50" charset="-128"/>
              </a:rPr>
              <a:t>Sepal</a:t>
            </a:r>
            <a:r>
              <a:rPr lang="ja-JP" altLang="en-US" dirty="0">
                <a:latin typeface="メイリオ" panose="020B0604030504040204" pitchFamily="50" charset="-128"/>
              </a:rPr>
              <a:t> </a:t>
            </a:r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      3</a:t>
            </a:r>
            <a:r>
              <a:rPr lang="ja-JP" altLang="en-US" dirty="0">
                <a:latin typeface="メイリオ" panose="020B0604030504040204" pitchFamily="50" charset="-128"/>
              </a:rPr>
              <a:t>個（大型で下に垂れる）</a:t>
            </a:r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　</a:t>
            </a:r>
            <a:r>
              <a:rPr kumimoji="1"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内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花被片</a:t>
            </a:r>
            <a:r>
              <a:rPr lang="ja-JP" altLang="en-US" dirty="0">
                <a:latin typeface="メイリオ" panose="020B0604030504040204" pitchFamily="50" charset="-128"/>
              </a:rPr>
              <a:t>（ないかひへん） </a:t>
            </a:r>
            <a:r>
              <a:rPr lang="en-US" altLang="ja-JP" dirty="0">
                <a:solidFill>
                  <a:srgbClr val="C00000"/>
                </a:solidFill>
                <a:latin typeface="メイリオ" panose="020B0604030504040204" pitchFamily="50" charset="-128"/>
              </a:rPr>
              <a:t>Petal</a:t>
            </a:r>
          </a:p>
          <a:p>
            <a:pPr marL="0" indent="0"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      3</a:t>
            </a:r>
            <a:r>
              <a:rPr lang="ja-JP" altLang="en-US" dirty="0">
                <a:latin typeface="メイリオ" panose="020B0604030504040204" pitchFamily="50" charset="-128"/>
              </a:rPr>
              <a:t>個（直立する）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A150-FBCC-4EED-BD77-593698E95F33}" type="slidenum">
              <a:rPr lang="ja-JP" altLang="en-US" smtClean="0">
                <a:latin typeface="メイリオ" panose="020B0604030504040204" pitchFamily="50" charset="-128"/>
              </a:rPr>
              <a:pPr/>
              <a:t>13</a:t>
            </a:fld>
            <a:endParaRPr lang="ja-JP" altLang="en-US">
              <a:latin typeface="メイリオ" panose="020B0604030504040204" pitchFamily="50" charset="-128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1706963" y="3182188"/>
            <a:ext cx="165798" cy="1582616"/>
          </a:xfrm>
          <a:custGeom>
            <a:avLst/>
            <a:gdLst>
              <a:gd name="connsiteX0" fmla="*/ 50242 w 221064"/>
              <a:gd name="connsiteY0" fmla="*/ 2110154 h 2110154"/>
              <a:gd name="connsiteX1" fmla="*/ 40194 w 221064"/>
              <a:gd name="connsiteY1" fmla="*/ 2059912 h 2110154"/>
              <a:gd name="connsiteX2" fmla="*/ 30145 w 221064"/>
              <a:gd name="connsiteY2" fmla="*/ 2029767 h 2110154"/>
              <a:gd name="connsiteX3" fmla="*/ 20097 w 221064"/>
              <a:gd name="connsiteY3" fmla="*/ 1848897 h 2110154"/>
              <a:gd name="connsiteX4" fmla="*/ 10048 w 221064"/>
              <a:gd name="connsiteY4" fmla="*/ 1778558 h 2110154"/>
              <a:gd name="connsiteX5" fmla="*/ 0 w 221064"/>
              <a:gd name="connsiteY5" fmla="*/ 1698171 h 2110154"/>
              <a:gd name="connsiteX6" fmla="*/ 20097 w 221064"/>
              <a:gd name="connsiteY6" fmla="*/ 1396721 h 2110154"/>
              <a:gd name="connsiteX7" fmla="*/ 30145 w 221064"/>
              <a:gd name="connsiteY7" fmla="*/ 1316334 h 2110154"/>
              <a:gd name="connsiteX8" fmla="*/ 50242 w 221064"/>
              <a:gd name="connsiteY8" fmla="*/ 1105318 h 2110154"/>
              <a:gd name="connsiteX9" fmla="*/ 60290 w 221064"/>
              <a:gd name="connsiteY9" fmla="*/ 934497 h 2110154"/>
              <a:gd name="connsiteX10" fmla="*/ 80387 w 221064"/>
              <a:gd name="connsiteY10" fmla="*/ 743578 h 2110154"/>
              <a:gd name="connsiteX11" fmla="*/ 100484 w 221064"/>
              <a:gd name="connsiteY11" fmla="*/ 452176 h 2110154"/>
              <a:gd name="connsiteX12" fmla="*/ 120580 w 221064"/>
              <a:gd name="connsiteY12" fmla="*/ 381837 h 2110154"/>
              <a:gd name="connsiteX13" fmla="*/ 130629 w 221064"/>
              <a:gd name="connsiteY13" fmla="*/ 311499 h 2110154"/>
              <a:gd name="connsiteX14" fmla="*/ 140677 w 221064"/>
              <a:gd name="connsiteY14" fmla="*/ 251209 h 2110154"/>
              <a:gd name="connsiteX15" fmla="*/ 170822 w 221064"/>
              <a:gd name="connsiteY15" fmla="*/ 150725 h 2110154"/>
              <a:gd name="connsiteX16" fmla="*/ 190919 w 221064"/>
              <a:gd name="connsiteY16" fmla="*/ 90435 h 2110154"/>
              <a:gd name="connsiteX17" fmla="*/ 211015 w 221064"/>
              <a:gd name="connsiteY17" fmla="*/ 30145 h 2110154"/>
              <a:gd name="connsiteX18" fmla="*/ 221064 w 221064"/>
              <a:gd name="connsiteY18" fmla="*/ 0 h 2110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1064" h="2110154">
                <a:moveTo>
                  <a:pt x="50242" y="2110154"/>
                </a:moveTo>
                <a:cubicBezTo>
                  <a:pt x="46893" y="2093407"/>
                  <a:pt x="44336" y="2076481"/>
                  <a:pt x="40194" y="2059912"/>
                </a:cubicBezTo>
                <a:cubicBezTo>
                  <a:pt x="37625" y="2049636"/>
                  <a:pt x="31149" y="2040311"/>
                  <a:pt x="30145" y="2029767"/>
                </a:cubicBezTo>
                <a:cubicBezTo>
                  <a:pt x="24420" y="1969656"/>
                  <a:pt x="24912" y="1909088"/>
                  <a:pt x="20097" y="1848897"/>
                </a:cubicBezTo>
                <a:cubicBezTo>
                  <a:pt x="18208" y="1825288"/>
                  <a:pt x="13178" y="1802035"/>
                  <a:pt x="10048" y="1778558"/>
                </a:cubicBezTo>
                <a:cubicBezTo>
                  <a:pt x="6479" y="1751791"/>
                  <a:pt x="3349" y="1724967"/>
                  <a:pt x="0" y="1698171"/>
                </a:cubicBezTo>
                <a:cubicBezTo>
                  <a:pt x="5369" y="1606886"/>
                  <a:pt x="11218" y="1489944"/>
                  <a:pt x="20097" y="1396721"/>
                </a:cubicBezTo>
                <a:cubicBezTo>
                  <a:pt x="22657" y="1369838"/>
                  <a:pt x="27700" y="1343227"/>
                  <a:pt x="30145" y="1316334"/>
                </a:cubicBezTo>
                <a:cubicBezTo>
                  <a:pt x="50683" y="1090422"/>
                  <a:pt x="29112" y="1253236"/>
                  <a:pt x="50242" y="1105318"/>
                </a:cubicBezTo>
                <a:cubicBezTo>
                  <a:pt x="53591" y="1048378"/>
                  <a:pt x="56226" y="991391"/>
                  <a:pt x="60290" y="934497"/>
                </a:cubicBezTo>
                <a:cubicBezTo>
                  <a:pt x="66535" y="847062"/>
                  <a:pt x="70311" y="824187"/>
                  <a:pt x="80387" y="743578"/>
                </a:cubicBezTo>
                <a:cubicBezTo>
                  <a:pt x="82121" y="710624"/>
                  <a:pt x="89419" y="514877"/>
                  <a:pt x="100484" y="452176"/>
                </a:cubicBezTo>
                <a:cubicBezTo>
                  <a:pt x="104722" y="428163"/>
                  <a:pt x="115471" y="405680"/>
                  <a:pt x="120580" y="381837"/>
                </a:cubicBezTo>
                <a:cubicBezTo>
                  <a:pt x="125542" y="358679"/>
                  <a:pt x="127028" y="334908"/>
                  <a:pt x="130629" y="311499"/>
                </a:cubicBezTo>
                <a:cubicBezTo>
                  <a:pt x="133727" y="291362"/>
                  <a:pt x="136682" y="271187"/>
                  <a:pt x="140677" y="251209"/>
                </a:cubicBezTo>
                <a:cubicBezTo>
                  <a:pt x="148271" y="213238"/>
                  <a:pt x="158003" y="189183"/>
                  <a:pt x="170822" y="150725"/>
                </a:cubicBezTo>
                <a:lnTo>
                  <a:pt x="190919" y="90435"/>
                </a:lnTo>
                <a:lnTo>
                  <a:pt x="211015" y="30145"/>
                </a:lnTo>
                <a:lnTo>
                  <a:pt x="22106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フリーフォーム 6"/>
          <p:cNvSpPr/>
          <p:nvPr/>
        </p:nvSpPr>
        <p:spPr>
          <a:xfrm>
            <a:off x="1789862" y="3182188"/>
            <a:ext cx="165798" cy="1605224"/>
          </a:xfrm>
          <a:custGeom>
            <a:avLst/>
            <a:gdLst>
              <a:gd name="connsiteX0" fmla="*/ 221064 w 221064"/>
              <a:gd name="connsiteY0" fmla="*/ 0 h 2140299"/>
              <a:gd name="connsiteX1" fmla="*/ 221064 w 221064"/>
              <a:gd name="connsiteY1" fmla="*/ 0 h 2140299"/>
              <a:gd name="connsiteX2" fmla="*/ 180871 w 221064"/>
              <a:gd name="connsiteY2" fmla="*/ 80387 h 2140299"/>
              <a:gd name="connsiteX3" fmla="*/ 120581 w 221064"/>
              <a:gd name="connsiteY3" fmla="*/ 321547 h 2140299"/>
              <a:gd name="connsiteX4" fmla="*/ 110532 w 221064"/>
              <a:gd name="connsiteY4" fmla="*/ 422031 h 2140299"/>
              <a:gd name="connsiteX5" fmla="*/ 80387 w 221064"/>
              <a:gd name="connsiteY5" fmla="*/ 512466 h 2140299"/>
              <a:gd name="connsiteX6" fmla="*/ 70339 w 221064"/>
              <a:gd name="connsiteY6" fmla="*/ 572756 h 2140299"/>
              <a:gd name="connsiteX7" fmla="*/ 60291 w 221064"/>
              <a:gd name="connsiteY7" fmla="*/ 1256044 h 2140299"/>
              <a:gd name="connsiteX8" fmla="*/ 50242 w 221064"/>
              <a:gd name="connsiteY8" fmla="*/ 1386673 h 2140299"/>
              <a:gd name="connsiteX9" fmla="*/ 40194 w 221064"/>
              <a:gd name="connsiteY9" fmla="*/ 1587640 h 2140299"/>
              <a:gd name="connsiteX10" fmla="*/ 30145 w 221064"/>
              <a:gd name="connsiteY10" fmla="*/ 1989574 h 2140299"/>
              <a:gd name="connsiteX11" fmla="*/ 20097 w 221064"/>
              <a:gd name="connsiteY11" fmla="*/ 2029767 h 2140299"/>
              <a:gd name="connsiteX12" fmla="*/ 0 w 221064"/>
              <a:gd name="connsiteY12" fmla="*/ 2090057 h 2140299"/>
              <a:gd name="connsiteX13" fmla="*/ 0 w 221064"/>
              <a:gd name="connsiteY13" fmla="*/ 2140299 h 2140299"/>
              <a:gd name="connsiteX14" fmla="*/ 30145 w 221064"/>
              <a:gd name="connsiteY14" fmla="*/ 2130251 h 2140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1064" h="2140299">
                <a:moveTo>
                  <a:pt x="221064" y="0"/>
                </a:moveTo>
                <a:lnTo>
                  <a:pt x="221064" y="0"/>
                </a:lnTo>
                <a:cubicBezTo>
                  <a:pt x="207666" y="26796"/>
                  <a:pt x="190713" y="52091"/>
                  <a:pt x="180871" y="80387"/>
                </a:cubicBezTo>
                <a:cubicBezTo>
                  <a:pt x="158643" y="144291"/>
                  <a:pt x="136561" y="249634"/>
                  <a:pt x="120581" y="321547"/>
                </a:cubicBezTo>
                <a:cubicBezTo>
                  <a:pt x="117231" y="355042"/>
                  <a:pt x="117467" y="389091"/>
                  <a:pt x="110532" y="422031"/>
                </a:cubicBezTo>
                <a:cubicBezTo>
                  <a:pt x="103986" y="453125"/>
                  <a:pt x="88574" y="481763"/>
                  <a:pt x="80387" y="512466"/>
                </a:cubicBezTo>
                <a:cubicBezTo>
                  <a:pt x="75137" y="532152"/>
                  <a:pt x="73688" y="552659"/>
                  <a:pt x="70339" y="572756"/>
                </a:cubicBezTo>
                <a:cubicBezTo>
                  <a:pt x="66990" y="800519"/>
                  <a:pt x="65914" y="1028326"/>
                  <a:pt x="60291" y="1256044"/>
                </a:cubicBezTo>
                <a:cubicBezTo>
                  <a:pt x="59213" y="1299702"/>
                  <a:pt x="52884" y="1343081"/>
                  <a:pt x="50242" y="1386673"/>
                </a:cubicBezTo>
                <a:cubicBezTo>
                  <a:pt x="46184" y="1453623"/>
                  <a:pt x="42429" y="1520605"/>
                  <a:pt x="40194" y="1587640"/>
                </a:cubicBezTo>
                <a:cubicBezTo>
                  <a:pt x="35729" y="1721585"/>
                  <a:pt x="36231" y="1855692"/>
                  <a:pt x="30145" y="1989574"/>
                </a:cubicBezTo>
                <a:cubicBezTo>
                  <a:pt x="29518" y="2003370"/>
                  <a:pt x="24065" y="2016539"/>
                  <a:pt x="20097" y="2029767"/>
                </a:cubicBezTo>
                <a:cubicBezTo>
                  <a:pt x="14010" y="2050057"/>
                  <a:pt x="0" y="2068873"/>
                  <a:pt x="0" y="2090057"/>
                </a:cubicBezTo>
                <a:lnTo>
                  <a:pt x="0" y="2140299"/>
                </a:lnTo>
                <a:lnTo>
                  <a:pt x="30145" y="213025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フリーフォーム 7"/>
          <p:cNvSpPr/>
          <p:nvPr/>
        </p:nvSpPr>
        <p:spPr>
          <a:xfrm>
            <a:off x="1047541" y="2070589"/>
            <a:ext cx="1793631" cy="2223198"/>
          </a:xfrm>
          <a:custGeom>
            <a:avLst/>
            <a:gdLst>
              <a:gd name="connsiteX0" fmla="*/ 1065125 w 2391508"/>
              <a:gd name="connsiteY0" fmla="*/ 1497205 h 2964264"/>
              <a:gd name="connsiteX1" fmla="*/ 1065125 w 2391508"/>
              <a:gd name="connsiteY1" fmla="*/ 1497205 h 2964264"/>
              <a:gd name="connsiteX2" fmla="*/ 934497 w 2391508"/>
              <a:gd name="connsiteY2" fmla="*/ 1517302 h 2964264"/>
              <a:gd name="connsiteX3" fmla="*/ 874207 w 2391508"/>
              <a:gd name="connsiteY3" fmla="*/ 1557495 h 2964264"/>
              <a:gd name="connsiteX4" fmla="*/ 844062 w 2391508"/>
              <a:gd name="connsiteY4" fmla="*/ 1577592 h 2964264"/>
              <a:gd name="connsiteX5" fmla="*/ 803868 w 2391508"/>
              <a:gd name="connsiteY5" fmla="*/ 1637882 h 2964264"/>
              <a:gd name="connsiteX6" fmla="*/ 783771 w 2391508"/>
              <a:gd name="connsiteY6" fmla="*/ 1668027 h 2964264"/>
              <a:gd name="connsiteX7" fmla="*/ 753626 w 2391508"/>
              <a:gd name="connsiteY7" fmla="*/ 1688124 h 2964264"/>
              <a:gd name="connsiteX8" fmla="*/ 723481 w 2391508"/>
              <a:gd name="connsiteY8" fmla="*/ 1748414 h 2964264"/>
              <a:gd name="connsiteX9" fmla="*/ 703385 w 2391508"/>
              <a:gd name="connsiteY9" fmla="*/ 1808704 h 2964264"/>
              <a:gd name="connsiteX10" fmla="*/ 693336 w 2391508"/>
              <a:gd name="connsiteY10" fmla="*/ 1838849 h 2964264"/>
              <a:gd name="connsiteX11" fmla="*/ 683288 w 2391508"/>
              <a:gd name="connsiteY11" fmla="*/ 1868994 h 2964264"/>
              <a:gd name="connsiteX12" fmla="*/ 673240 w 2391508"/>
              <a:gd name="connsiteY12" fmla="*/ 1899139 h 2964264"/>
              <a:gd name="connsiteX13" fmla="*/ 683288 w 2391508"/>
              <a:gd name="connsiteY13" fmla="*/ 2059913 h 2964264"/>
              <a:gd name="connsiteX14" fmla="*/ 693336 w 2391508"/>
              <a:gd name="connsiteY14" fmla="*/ 2090058 h 2964264"/>
              <a:gd name="connsiteX15" fmla="*/ 683288 w 2391508"/>
              <a:gd name="connsiteY15" fmla="*/ 2421653 h 2964264"/>
              <a:gd name="connsiteX16" fmla="*/ 663191 w 2391508"/>
              <a:gd name="connsiteY16" fmla="*/ 2602524 h 2964264"/>
              <a:gd name="connsiteX17" fmla="*/ 653143 w 2391508"/>
              <a:gd name="connsiteY17" fmla="*/ 2632669 h 2964264"/>
              <a:gd name="connsiteX18" fmla="*/ 633046 w 2391508"/>
              <a:gd name="connsiteY18" fmla="*/ 2662814 h 2964264"/>
              <a:gd name="connsiteX19" fmla="*/ 582804 w 2391508"/>
              <a:gd name="connsiteY19" fmla="*/ 2743200 h 2964264"/>
              <a:gd name="connsiteX20" fmla="*/ 552659 w 2391508"/>
              <a:gd name="connsiteY20" fmla="*/ 2773346 h 2964264"/>
              <a:gd name="connsiteX21" fmla="*/ 512466 w 2391508"/>
              <a:gd name="connsiteY21" fmla="*/ 2823587 h 2964264"/>
              <a:gd name="connsiteX22" fmla="*/ 432079 w 2391508"/>
              <a:gd name="connsiteY22" fmla="*/ 2883877 h 2964264"/>
              <a:gd name="connsiteX23" fmla="*/ 371789 w 2391508"/>
              <a:gd name="connsiteY23" fmla="*/ 2903974 h 2964264"/>
              <a:gd name="connsiteX24" fmla="*/ 331596 w 2391508"/>
              <a:gd name="connsiteY24" fmla="*/ 2934119 h 2964264"/>
              <a:gd name="connsiteX25" fmla="*/ 251209 w 2391508"/>
              <a:gd name="connsiteY25" fmla="*/ 2954216 h 2964264"/>
              <a:gd name="connsiteX26" fmla="*/ 221064 w 2391508"/>
              <a:gd name="connsiteY26" fmla="*/ 2964264 h 2964264"/>
              <a:gd name="connsiteX27" fmla="*/ 160774 w 2391508"/>
              <a:gd name="connsiteY27" fmla="*/ 2954216 h 2964264"/>
              <a:gd name="connsiteX28" fmla="*/ 100484 w 2391508"/>
              <a:gd name="connsiteY28" fmla="*/ 2934119 h 2964264"/>
              <a:gd name="connsiteX29" fmla="*/ 70338 w 2391508"/>
              <a:gd name="connsiteY29" fmla="*/ 2873829 h 2964264"/>
              <a:gd name="connsiteX30" fmla="*/ 50242 w 2391508"/>
              <a:gd name="connsiteY30" fmla="*/ 2813539 h 2964264"/>
              <a:gd name="connsiteX31" fmla="*/ 30145 w 2391508"/>
              <a:gd name="connsiteY31" fmla="*/ 2753249 h 2964264"/>
              <a:gd name="connsiteX32" fmla="*/ 20097 w 2391508"/>
              <a:gd name="connsiteY32" fmla="*/ 2723104 h 2964264"/>
              <a:gd name="connsiteX33" fmla="*/ 0 w 2391508"/>
              <a:gd name="connsiteY33" fmla="*/ 2632669 h 2964264"/>
              <a:gd name="connsiteX34" fmla="*/ 20097 w 2391508"/>
              <a:gd name="connsiteY34" fmla="*/ 2421653 h 2964264"/>
              <a:gd name="connsiteX35" fmla="*/ 40193 w 2391508"/>
              <a:gd name="connsiteY35" fmla="*/ 2391508 h 2964264"/>
              <a:gd name="connsiteX36" fmla="*/ 50242 w 2391508"/>
              <a:gd name="connsiteY36" fmla="*/ 2361363 h 2964264"/>
              <a:gd name="connsiteX37" fmla="*/ 80387 w 2391508"/>
              <a:gd name="connsiteY37" fmla="*/ 2311121 h 2964264"/>
              <a:gd name="connsiteX38" fmla="*/ 110532 w 2391508"/>
              <a:gd name="connsiteY38" fmla="*/ 2250831 h 2964264"/>
              <a:gd name="connsiteX39" fmla="*/ 150725 w 2391508"/>
              <a:gd name="connsiteY39" fmla="*/ 2190541 h 2964264"/>
              <a:gd name="connsiteX40" fmla="*/ 211015 w 2391508"/>
              <a:gd name="connsiteY40" fmla="*/ 2110154 h 2964264"/>
              <a:gd name="connsiteX41" fmla="*/ 241160 w 2391508"/>
              <a:gd name="connsiteY41" fmla="*/ 2069961 h 2964264"/>
              <a:gd name="connsiteX42" fmla="*/ 281354 w 2391508"/>
              <a:gd name="connsiteY42" fmla="*/ 2019719 h 2964264"/>
              <a:gd name="connsiteX43" fmla="*/ 311499 w 2391508"/>
              <a:gd name="connsiteY43" fmla="*/ 1979526 h 2964264"/>
              <a:gd name="connsiteX44" fmla="*/ 331596 w 2391508"/>
              <a:gd name="connsiteY44" fmla="*/ 1949381 h 2964264"/>
              <a:gd name="connsiteX45" fmla="*/ 361741 w 2391508"/>
              <a:gd name="connsiteY45" fmla="*/ 1939332 h 2964264"/>
              <a:gd name="connsiteX46" fmla="*/ 432079 w 2391508"/>
              <a:gd name="connsiteY46" fmla="*/ 1848897 h 2964264"/>
              <a:gd name="connsiteX47" fmla="*/ 452176 w 2391508"/>
              <a:gd name="connsiteY47" fmla="*/ 1818752 h 2964264"/>
              <a:gd name="connsiteX48" fmla="*/ 512466 w 2391508"/>
              <a:gd name="connsiteY48" fmla="*/ 1778559 h 2964264"/>
              <a:gd name="connsiteX49" fmla="*/ 542611 w 2391508"/>
              <a:gd name="connsiteY49" fmla="*/ 1758462 h 2964264"/>
              <a:gd name="connsiteX50" fmla="*/ 572756 w 2391508"/>
              <a:gd name="connsiteY50" fmla="*/ 1728317 h 2964264"/>
              <a:gd name="connsiteX51" fmla="*/ 633046 w 2391508"/>
              <a:gd name="connsiteY51" fmla="*/ 1688124 h 2964264"/>
              <a:gd name="connsiteX52" fmla="*/ 663191 w 2391508"/>
              <a:gd name="connsiteY52" fmla="*/ 1668027 h 2964264"/>
              <a:gd name="connsiteX53" fmla="*/ 693336 w 2391508"/>
              <a:gd name="connsiteY53" fmla="*/ 1647930 h 2964264"/>
              <a:gd name="connsiteX54" fmla="*/ 723481 w 2391508"/>
              <a:gd name="connsiteY54" fmla="*/ 1617785 h 2964264"/>
              <a:gd name="connsiteX55" fmla="*/ 753626 w 2391508"/>
              <a:gd name="connsiteY55" fmla="*/ 1607737 h 2964264"/>
              <a:gd name="connsiteX56" fmla="*/ 813916 w 2391508"/>
              <a:gd name="connsiteY56" fmla="*/ 1567543 h 2964264"/>
              <a:gd name="connsiteX57" fmla="*/ 864158 w 2391508"/>
              <a:gd name="connsiteY57" fmla="*/ 1527350 h 2964264"/>
              <a:gd name="connsiteX58" fmla="*/ 954593 w 2391508"/>
              <a:gd name="connsiteY58" fmla="*/ 1487157 h 2964264"/>
              <a:gd name="connsiteX59" fmla="*/ 984738 w 2391508"/>
              <a:gd name="connsiteY59" fmla="*/ 1477108 h 2964264"/>
              <a:gd name="connsiteX60" fmla="*/ 1065125 w 2391508"/>
              <a:gd name="connsiteY60" fmla="*/ 1457011 h 2964264"/>
              <a:gd name="connsiteX61" fmla="*/ 1276141 w 2391508"/>
              <a:gd name="connsiteY61" fmla="*/ 1446963 h 2964264"/>
              <a:gd name="connsiteX62" fmla="*/ 1376624 w 2391508"/>
              <a:gd name="connsiteY62" fmla="*/ 1457011 h 2964264"/>
              <a:gd name="connsiteX63" fmla="*/ 1436914 w 2391508"/>
              <a:gd name="connsiteY63" fmla="*/ 1497205 h 2964264"/>
              <a:gd name="connsiteX64" fmla="*/ 1487156 w 2391508"/>
              <a:gd name="connsiteY64" fmla="*/ 1547447 h 2964264"/>
              <a:gd name="connsiteX65" fmla="*/ 1507253 w 2391508"/>
              <a:gd name="connsiteY65" fmla="*/ 1577592 h 2964264"/>
              <a:gd name="connsiteX66" fmla="*/ 1567543 w 2391508"/>
              <a:gd name="connsiteY66" fmla="*/ 1617785 h 2964264"/>
              <a:gd name="connsiteX67" fmla="*/ 1627833 w 2391508"/>
              <a:gd name="connsiteY67" fmla="*/ 1647930 h 2964264"/>
              <a:gd name="connsiteX68" fmla="*/ 1647930 w 2391508"/>
              <a:gd name="connsiteY68" fmla="*/ 1678075 h 2964264"/>
              <a:gd name="connsiteX69" fmla="*/ 1678075 w 2391508"/>
              <a:gd name="connsiteY69" fmla="*/ 1688124 h 2964264"/>
              <a:gd name="connsiteX70" fmla="*/ 1718268 w 2391508"/>
              <a:gd name="connsiteY70" fmla="*/ 1708220 h 2964264"/>
              <a:gd name="connsiteX71" fmla="*/ 1748413 w 2391508"/>
              <a:gd name="connsiteY71" fmla="*/ 1738365 h 2964264"/>
              <a:gd name="connsiteX72" fmla="*/ 1808703 w 2391508"/>
              <a:gd name="connsiteY72" fmla="*/ 1778559 h 2964264"/>
              <a:gd name="connsiteX73" fmla="*/ 1838848 w 2391508"/>
              <a:gd name="connsiteY73" fmla="*/ 1798655 h 2964264"/>
              <a:gd name="connsiteX74" fmla="*/ 1929284 w 2391508"/>
              <a:gd name="connsiteY74" fmla="*/ 1889091 h 2964264"/>
              <a:gd name="connsiteX75" fmla="*/ 2019719 w 2391508"/>
              <a:gd name="connsiteY75" fmla="*/ 1949381 h 2964264"/>
              <a:gd name="connsiteX76" fmla="*/ 2069960 w 2391508"/>
              <a:gd name="connsiteY76" fmla="*/ 2029767 h 2964264"/>
              <a:gd name="connsiteX77" fmla="*/ 2210637 w 2391508"/>
              <a:gd name="connsiteY77" fmla="*/ 2190541 h 2964264"/>
              <a:gd name="connsiteX78" fmla="*/ 2270927 w 2391508"/>
              <a:gd name="connsiteY78" fmla="*/ 2311121 h 2964264"/>
              <a:gd name="connsiteX79" fmla="*/ 2321169 w 2391508"/>
              <a:gd name="connsiteY79" fmla="*/ 2431702 h 2964264"/>
              <a:gd name="connsiteX80" fmla="*/ 2351314 w 2391508"/>
              <a:gd name="connsiteY80" fmla="*/ 2481943 h 2964264"/>
              <a:gd name="connsiteX81" fmla="*/ 2361363 w 2391508"/>
              <a:gd name="connsiteY81" fmla="*/ 2512088 h 2964264"/>
              <a:gd name="connsiteX82" fmla="*/ 2391508 w 2391508"/>
              <a:gd name="connsiteY82" fmla="*/ 2592475 h 2964264"/>
              <a:gd name="connsiteX83" fmla="*/ 2381459 w 2391508"/>
              <a:gd name="connsiteY83" fmla="*/ 2763297 h 2964264"/>
              <a:gd name="connsiteX84" fmla="*/ 2371411 w 2391508"/>
              <a:gd name="connsiteY84" fmla="*/ 2803491 h 2964264"/>
              <a:gd name="connsiteX85" fmla="*/ 2351314 w 2391508"/>
              <a:gd name="connsiteY85" fmla="*/ 2833636 h 2964264"/>
              <a:gd name="connsiteX86" fmla="*/ 2260879 w 2391508"/>
              <a:gd name="connsiteY86" fmla="*/ 2883877 h 2964264"/>
              <a:gd name="connsiteX87" fmla="*/ 2170444 w 2391508"/>
              <a:gd name="connsiteY87" fmla="*/ 2893926 h 2964264"/>
              <a:gd name="connsiteX88" fmla="*/ 2039815 w 2391508"/>
              <a:gd name="connsiteY88" fmla="*/ 2883877 h 2964264"/>
              <a:gd name="connsiteX89" fmla="*/ 2009670 w 2391508"/>
              <a:gd name="connsiteY89" fmla="*/ 2863781 h 2964264"/>
              <a:gd name="connsiteX90" fmla="*/ 1949380 w 2391508"/>
              <a:gd name="connsiteY90" fmla="*/ 2813539 h 2964264"/>
              <a:gd name="connsiteX91" fmla="*/ 1889090 w 2391508"/>
              <a:gd name="connsiteY91" fmla="*/ 2753249 h 2964264"/>
              <a:gd name="connsiteX92" fmla="*/ 1838848 w 2391508"/>
              <a:gd name="connsiteY92" fmla="*/ 2692959 h 2964264"/>
              <a:gd name="connsiteX93" fmla="*/ 1818752 w 2391508"/>
              <a:gd name="connsiteY93" fmla="*/ 2652765 h 2964264"/>
              <a:gd name="connsiteX94" fmla="*/ 1798655 w 2391508"/>
              <a:gd name="connsiteY94" fmla="*/ 2622620 h 2964264"/>
              <a:gd name="connsiteX95" fmla="*/ 1778558 w 2391508"/>
              <a:gd name="connsiteY95" fmla="*/ 2572378 h 2964264"/>
              <a:gd name="connsiteX96" fmla="*/ 1768510 w 2391508"/>
              <a:gd name="connsiteY96" fmla="*/ 2522137 h 2964264"/>
              <a:gd name="connsiteX97" fmla="*/ 1738365 w 2391508"/>
              <a:gd name="connsiteY97" fmla="*/ 2401557 h 2964264"/>
              <a:gd name="connsiteX98" fmla="*/ 1728316 w 2391508"/>
              <a:gd name="connsiteY98" fmla="*/ 2301073 h 2964264"/>
              <a:gd name="connsiteX99" fmla="*/ 1708220 w 2391508"/>
              <a:gd name="connsiteY99" fmla="*/ 2180493 h 2964264"/>
              <a:gd name="connsiteX100" fmla="*/ 1698171 w 2391508"/>
              <a:gd name="connsiteY100" fmla="*/ 2049864 h 2964264"/>
              <a:gd name="connsiteX101" fmla="*/ 1688123 w 2391508"/>
              <a:gd name="connsiteY101" fmla="*/ 1999622 h 2964264"/>
              <a:gd name="connsiteX102" fmla="*/ 1668026 w 2391508"/>
              <a:gd name="connsiteY102" fmla="*/ 1868994 h 2964264"/>
              <a:gd name="connsiteX103" fmla="*/ 1647930 w 2391508"/>
              <a:gd name="connsiteY103" fmla="*/ 1798655 h 2964264"/>
              <a:gd name="connsiteX104" fmla="*/ 1547446 w 2391508"/>
              <a:gd name="connsiteY104" fmla="*/ 1688124 h 2964264"/>
              <a:gd name="connsiteX105" fmla="*/ 1517301 w 2391508"/>
              <a:gd name="connsiteY105" fmla="*/ 1657978 h 2964264"/>
              <a:gd name="connsiteX106" fmla="*/ 1457011 w 2391508"/>
              <a:gd name="connsiteY106" fmla="*/ 1607737 h 2964264"/>
              <a:gd name="connsiteX107" fmla="*/ 1386673 w 2391508"/>
              <a:gd name="connsiteY107" fmla="*/ 1537398 h 2964264"/>
              <a:gd name="connsiteX108" fmla="*/ 1346479 w 2391508"/>
              <a:gd name="connsiteY108" fmla="*/ 1497205 h 2964264"/>
              <a:gd name="connsiteX109" fmla="*/ 1326382 w 2391508"/>
              <a:gd name="connsiteY109" fmla="*/ 1467060 h 2964264"/>
              <a:gd name="connsiteX110" fmla="*/ 1296237 w 2391508"/>
              <a:gd name="connsiteY110" fmla="*/ 1446963 h 2964264"/>
              <a:gd name="connsiteX111" fmla="*/ 1286189 w 2391508"/>
              <a:gd name="connsiteY111" fmla="*/ 1416818 h 2964264"/>
              <a:gd name="connsiteX112" fmla="*/ 1316334 w 2391508"/>
              <a:gd name="connsiteY112" fmla="*/ 1406770 h 2964264"/>
              <a:gd name="connsiteX113" fmla="*/ 1406769 w 2391508"/>
              <a:gd name="connsiteY113" fmla="*/ 1416818 h 2964264"/>
              <a:gd name="connsiteX114" fmla="*/ 1487156 w 2391508"/>
              <a:gd name="connsiteY114" fmla="*/ 1436915 h 2964264"/>
              <a:gd name="connsiteX115" fmla="*/ 1517301 w 2391508"/>
              <a:gd name="connsiteY115" fmla="*/ 1446963 h 2964264"/>
              <a:gd name="connsiteX116" fmla="*/ 1567543 w 2391508"/>
              <a:gd name="connsiteY116" fmla="*/ 1477108 h 2964264"/>
              <a:gd name="connsiteX117" fmla="*/ 1607736 w 2391508"/>
              <a:gd name="connsiteY117" fmla="*/ 1487157 h 2964264"/>
              <a:gd name="connsiteX118" fmla="*/ 1637881 w 2391508"/>
              <a:gd name="connsiteY118" fmla="*/ 1497205 h 2964264"/>
              <a:gd name="connsiteX119" fmla="*/ 1668026 w 2391508"/>
              <a:gd name="connsiteY119" fmla="*/ 1527350 h 2964264"/>
              <a:gd name="connsiteX120" fmla="*/ 1698171 w 2391508"/>
              <a:gd name="connsiteY120" fmla="*/ 1537398 h 2964264"/>
              <a:gd name="connsiteX121" fmla="*/ 1678075 w 2391508"/>
              <a:gd name="connsiteY121" fmla="*/ 1718269 h 2964264"/>
              <a:gd name="connsiteX122" fmla="*/ 1708220 w 2391508"/>
              <a:gd name="connsiteY122" fmla="*/ 1788607 h 2964264"/>
              <a:gd name="connsiteX123" fmla="*/ 1728316 w 2391508"/>
              <a:gd name="connsiteY123" fmla="*/ 1868994 h 2964264"/>
              <a:gd name="connsiteX124" fmla="*/ 1718268 w 2391508"/>
              <a:gd name="connsiteY124" fmla="*/ 2190541 h 2964264"/>
              <a:gd name="connsiteX125" fmla="*/ 1708220 w 2391508"/>
              <a:gd name="connsiteY125" fmla="*/ 2301073 h 2964264"/>
              <a:gd name="connsiteX126" fmla="*/ 1688123 w 2391508"/>
              <a:gd name="connsiteY126" fmla="*/ 2441750 h 2964264"/>
              <a:gd name="connsiteX127" fmla="*/ 1678075 w 2391508"/>
              <a:gd name="connsiteY127" fmla="*/ 2471895 h 2964264"/>
              <a:gd name="connsiteX128" fmla="*/ 1647930 w 2391508"/>
              <a:gd name="connsiteY128" fmla="*/ 2582427 h 2964264"/>
              <a:gd name="connsiteX129" fmla="*/ 1627833 w 2391508"/>
              <a:gd name="connsiteY129" fmla="*/ 2622620 h 2964264"/>
              <a:gd name="connsiteX130" fmla="*/ 1587640 w 2391508"/>
              <a:gd name="connsiteY130" fmla="*/ 2692959 h 2964264"/>
              <a:gd name="connsiteX131" fmla="*/ 1557495 w 2391508"/>
              <a:gd name="connsiteY131" fmla="*/ 2703007 h 2964264"/>
              <a:gd name="connsiteX132" fmla="*/ 1507253 w 2391508"/>
              <a:gd name="connsiteY132" fmla="*/ 2662814 h 2964264"/>
              <a:gd name="connsiteX133" fmla="*/ 1477108 w 2391508"/>
              <a:gd name="connsiteY133" fmla="*/ 2632669 h 2964264"/>
              <a:gd name="connsiteX134" fmla="*/ 1436914 w 2391508"/>
              <a:gd name="connsiteY134" fmla="*/ 2532185 h 2964264"/>
              <a:gd name="connsiteX135" fmla="*/ 1416818 w 2391508"/>
              <a:gd name="connsiteY135" fmla="*/ 2502040 h 2964264"/>
              <a:gd name="connsiteX136" fmla="*/ 1396721 w 2391508"/>
              <a:gd name="connsiteY136" fmla="*/ 2371411 h 2964264"/>
              <a:gd name="connsiteX137" fmla="*/ 1376624 w 2391508"/>
              <a:gd name="connsiteY137" fmla="*/ 2260880 h 2964264"/>
              <a:gd name="connsiteX138" fmla="*/ 1386673 w 2391508"/>
              <a:gd name="connsiteY138" fmla="*/ 2100106 h 2964264"/>
              <a:gd name="connsiteX139" fmla="*/ 1406769 w 2391508"/>
              <a:gd name="connsiteY139" fmla="*/ 2059913 h 2964264"/>
              <a:gd name="connsiteX140" fmla="*/ 1436914 w 2391508"/>
              <a:gd name="connsiteY140" fmla="*/ 1969477 h 2964264"/>
              <a:gd name="connsiteX141" fmla="*/ 1446963 w 2391508"/>
              <a:gd name="connsiteY141" fmla="*/ 1939332 h 2964264"/>
              <a:gd name="connsiteX142" fmla="*/ 1477108 w 2391508"/>
              <a:gd name="connsiteY142" fmla="*/ 1828800 h 2964264"/>
              <a:gd name="connsiteX143" fmla="*/ 1497204 w 2391508"/>
              <a:gd name="connsiteY143" fmla="*/ 1788607 h 2964264"/>
              <a:gd name="connsiteX144" fmla="*/ 1507253 w 2391508"/>
              <a:gd name="connsiteY144" fmla="*/ 1738365 h 2964264"/>
              <a:gd name="connsiteX145" fmla="*/ 1497204 w 2391508"/>
              <a:gd name="connsiteY145" fmla="*/ 1577592 h 2964264"/>
              <a:gd name="connsiteX146" fmla="*/ 1426866 w 2391508"/>
              <a:gd name="connsiteY146" fmla="*/ 1517302 h 2964264"/>
              <a:gd name="connsiteX147" fmla="*/ 1346479 w 2391508"/>
              <a:gd name="connsiteY147" fmla="*/ 1467060 h 2964264"/>
              <a:gd name="connsiteX148" fmla="*/ 1306286 w 2391508"/>
              <a:gd name="connsiteY148" fmla="*/ 1457011 h 2964264"/>
              <a:gd name="connsiteX149" fmla="*/ 1276141 w 2391508"/>
              <a:gd name="connsiteY149" fmla="*/ 1446963 h 2964264"/>
              <a:gd name="connsiteX150" fmla="*/ 1245996 w 2391508"/>
              <a:gd name="connsiteY150" fmla="*/ 1426866 h 2964264"/>
              <a:gd name="connsiteX151" fmla="*/ 1185705 w 2391508"/>
              <a:gd name="connsiteY151" fmla="*/ 1406770 h 2964264"/>
              <a:gd name="connsiteX152" fmla="*/ 1155560 w 2391508"/>
              <a:gd name="connsiteY152" fmla="*/ 1396721 h 2964264"/>
              <a:gd name="connsiteX153" fmla="*/ 1125415 w 2391508"/>
              <a:gd name="connsiteY153" fmla="*/ 1386673 h 2964264"/>
              <a:gd name="connsiteX154" fmla="*/ 1095270 w 2391508"/>
              <a:gd name="connsiteY154" fmla="*/ 1376625 h 2964264"/>
              <a:gd name="connsiteX155" fmla="*/ 1004835 w 2391508"/>
              <a:gd name="connsiteY155" fmla="*/ 1326383 h 2964264"/>
              <a:gd name="connsiteX156" fmla="*/ 944545 w 2391508"/>
              <a:gd name="connsiteY156" fmla="*/ 1296238 h 2964264"/>
              <a:gd name="connsiteX157" fmla="*/ 914400 w 2391508"/>
              <a:gd name="connsiteY157" fmla="*/ 1276141 h 2964264"/>
              <a:gd name="connsiteX158" fmla="*/ 823965 w 2391508"/>
              <a:gd name="connsiteY158" fmla="*/ 1235948 h 2964264"/>
              <a:gd name="connsiteX159" fmla="*/ 733530 w 2391508"/>
              <a:gd name="connsiteY159" fmla="*/ 1185706 h 2964264"/>
              <a:gd name="connsiteX160" fmla="*/ 663191 w 2391508"/>
              <a:gd name="connsiteY160" fmla="*/ 1135464 h 2964264"/>
              <a:gd name="connsiteX161" fmla="*/ 602901 w 2391508"/>
              <a:gd name="connsiteY161" fmla="*/ 1095271 h 2964264"/>
              <a:gd name="connsiteX162" fmla="*/ 572756 w 2391508"/>
              <a:gd name="connsiteY162" fmla="*/ 1075174 h 2964264"/>
              <a:gd name="connsiteX163" fmla="*/ 522514 w 2391508"/>
              <a:gd name="connsiteY163" fmla="*/ 1034981 h 2964264"/>
              <a:gd name="connsiteX164" fmla="*/ 502418 w 2391508"/>
              <a:gd name="connsiteY164" fmla="*/ 1004836 h 2964264"/>
              <a:gd name="connsiteX165" fmla="*/ 472273 w 2391508"/>
              <a:gd name="connsiteY165" fmla="*/ 974691 h 2964264"/>
              <a:gd name="connsiteX166" fmla="*/ 422031 w 2391508"/>
              <a:gd name="connsiteY166" fmla="*/ 924449 h 2964264"/>
              <a:gd name="connsiteX167" fmla="*/ 351692 w 2391508"/>
              <a:gd name="connsiteY167" fmla="*/ 823965 h 2964264"/>
              <a:gd name="connsiteX168" fmla="*/ 331596 w 2391508"/>
              <a:gd name="connsiteY168" fmla="*/ 793820 h 2964264"/>
              <a:gd name="connsiteX169" fmla="*/ 271305 w 2391508"/>
              <a:gd name="connsiteY169" fmla="*/ 713433 h 2964264"/>
              <a:gd name="connsiteX170" fmla="*/ 231112 w 2391508"/>
              <a:gd name="connsiteY170" fmla="*/ 582805 h 2964264"/>
              <a:gd name="connsiteX171" fmla="*/ 241160 w 2391508"/>
              <a:gd name="connsiteY171" fmla="*/ 411983 h 2964264"/>
              <a:gd name="connsiteX172" fmla="*/ 251209 w 2391508"/>
              <a:gd name="connsiteY172" fmla="*/ 381838 h 2964264"/>
              <a:gd name="connsiteX173" fmla="*/ 261257 w 2391508"/>
              <a:gd name="connsiteY173" fmla="*/ 341644 h 2964264"/>
              <a:gd name="connsiteX174" fmla="*/ 321547 w 2391508"/>
              <a:gd name="connsiteY174" fmla="*/ 381838 h 2964264"/>
              <a:gd name="connsiteX175" fmla="*/ 371789 w 2391508"/>
              <a:gd name="connsiteY175" fmla="*/ 452176 h 2964264"/>
              <a:gd name="connsiteX176" fmla="*/ 422031 w 2391508"/>
              <a:gd name="connsiteY176" fmla="*/ 502418 h 2964264"/>
              <a:gd name="connsiteX177" fmla="*/ 462224 w 2391508"/>
              <a:gd name="connsiteY177" fmla="*/ 562708 h 2964264"/>
              <a:gd name="connsiteX178" fmla="*/ 502418 w 2391508"/>
              <a:gd name="connsiteY178" fmla="*/ 592853 h 2964264"/>
              <a:gd name="connsiteX179" fmla="*/ 562708 w 2391508"/>
              <a:gd name="connsiteY179" fmla="*/ 633047 h 2964264"/>
              <a:gd name="connsiteX180" fmla="*/ 602901 w 2391508"/>
              <a:gd name="connsiteY180" fmla="*/ 673240 h 2964264"/>
              <a:gd name="connsiteX181" fmla="*/ 663191 w 2391508"/>
              <a:gd name="connsiteY181" fmla="*/ 703385 h 2964264"/>
              <a:gd name="connsiteX182" fmla="*/ 723481 w 2391508"/>
              <a:gd name="connsiteY182" fmla="*/ 743578 h 2964264"/>
              <a:gd name="connsiteX183" fmla="*/ 753626 w 2391508"/>
              <a:gd name="connsiteY183" fmla="*/ 763675 h 2964264"/>
              <a:gd name="connsiteX184" fmla="*/ 844062 w 2391508"/>
              <a:gd name="connsiteY184" fmla="*/ 834014 h 2964264"/>
              <a:gd name="connsiteX185" fmla="*/ 884255 w 2391508"/>
              <a:gd name="connsiteY185" fmla="*/ 854110 h 2964264"/>
              <a:gd name="connsiteX186" fmla="*/ 924448 w 2391508"/>
              <a:gd name="connsiteY186" fmla="*/ 884255 h 2964264"/>
              <a:gd name="connsiteX187" fmla="*/ 954593 w 2391508"/>
              <a:gd name="connsiteY187" fmla="*/ 904352 h 2964264"/>
              <a:gd name="connsiteX188" fmla="*/ 1034980 w 2391508"/>
              <a:gd name="connsiteY188" fmla="*/ 1024932 h 2964264"/>
              <a:gd name="connsiteX189" fmla="*/ 1055077 w 2391508"/>
              <a:gd name="connsiteY189" fmla="*/ 1075174 h 2964264"/>
              <a:gd name="connsiteX190" fmla="*/ 1065125 w 2391508"/>
              <a:gd name="connsiteY190" fmla="*/ 1105319 h 2964264"/>
              <a:gd name="connsiteX191" fmla="*/ 1105319 w 2391508"/>
              <a:gd name="connsiteY191" fmla="*/ 1185706 h 2964264"/>
              <a:gd name="connsiteX192" fmla="*/ 1125415 w 2391508"/>
              <a:gd name="connsiteY192" fmla="*/ 1235948 h 2964264"/>
              <a:gd name="connsiteX193" fmla="*/ 1145512 w 2391508"/>
              <a:gd name="connsiteY193" fmla="*/ 1306286 h 2964264"/>
              <a:gd name="connsiteX194" fmla="*/ 1165609 w 2391508"/>
              <a:gd name="connsiteY194" fmla="*/ 1336431 h 2964264"/>
              <a:gd name="connsiteX195" fmla="*/ 1205802 w 2391508"/>
              <a:gd name="connsiteY195" fmla="*/ 1386673 h 2964264"/>
              <a:gd name="connsiteX196" fmla="*/ 1245996 w 2391508"/>
              <a:gd name="connsiteY196" fmla="*/ 1436915 h 2964264"/>
              <a:gd name="connsiteX197" fmla="*/ 1286189 w 2391508"/>
              <a:gd name="connsiteY197" fmla="*/ 1316335 h 2964264"/>
              <a:gd name="connsiteX198" fmla="*/ 1296237 w 2391508"/>
              <a:gd name="connsiteY198" fmla="*/ 1286189 h 2964264"/>
              <a:gd name="connsiteX199" fmla="*/ 1356527 w 2391508"/>
              <a:gd name="connsiteY199" fmla="*/ 1185706 h 2964264"/>
              <a:gd name="connsiteX200" fmla="*/ 1366576 w 2391508"/>
              <a:gd name="connsiteY200" fmla="*/ 1135464 h 2964264"/>
              <a:gd name="connsiteX201" fmla="*/ 1376624 w 2391508"/>
              <a:gd name="connsiteY201" fmla="*/ 1105319 h 2964264"/>
              <a:gd name="connsiteX202" fmla="*/ 1386673 w 2391508"/>
              <a:gd name="connsiteY202" fmla="*/ 1014884 h 2964264"/>
              <a:gd name="connsiteX203" fmla="*/ 1396721 w 2391508"/>
              <a:gd name="connsiteY203" fmla="*/ 964642 h 2964264"/>
              <a:gd name="connsiteX204" fmla="*/ 1416818 w 2391508"/>
              <a:gd name="connsiteY204" fmla="*/ 813917 h 2964264"/>
              <a:gd name="connsiteX205" fmla="*/ 1426866 w 2391508"/>
              <a:gd name="connsiteY205" fmla="*/ 753627 h 2964264"/>
              <a:gd name="connsiteX206" fmla="*/ 1416818 w 2391508"/>
              <a:gd name="connsiteY206" fmla="*/ 472273 h 2964264"/>
              <a:gd name="connsiteX207" fmla="*/ 1467059 w 2391508"/>
              <a:gd name="connsiteY207" fmla="*/ 150726 h 2964264"/>
              <a:gd name="connsiteX208" fmla="*/ 1487156 w 2391508"/>
              <a:gd name="connsiteY208" fmla="*/ 120581 h 2964264"/>
              <a:gd name="connsiteX209" fmla="*/ 1527349 w 2391508"/>
              <a:gd name="connsiteY209" fmla="*/ 80387 h 2964264"/>
              <a:gd name="connsiteX210" fmla="*/ 1547446 w 2391508"/>
              <a:gd name="connsiteY210" fmla="*/ 50242 h 2964264"/>
              <a:gd name="connsiteX211" fmla="*/ 1617785 w 2391508"/>
              <a:gd name="connsiteY211" fmla="*/ 30146 h 2964264"/>
              <a:gd name="connsiteX212" fmla="*/ 1708220 w 2391508"/>
              <a:gd name="connsiteY212" fmla="*/ 0 h 2964264"/>
              <a:gd name="connsiteX213" fmla="*/ 1748413 w 2391508"/>
              <a:gd name="connsiteY213" fmla="*/ 10049 h 2964264"/>
              <a:gd name="connsiteX214" fmla="*/ 1808703 w 2391508"/>
              <a:gd name="connsiteY214" fmla="*/ 50242 h 2964264"/>
              <a:gd name="connsiteX215" fmla="*/ 1868993 w 2391508"/>
              <a:gd name="connsiteY215" fmla="*/ 160774 h 2964264"/>
              <a:gd name="connsiteX216" fmla="*/ 1909187 w 2391508"/>
              <a:gd name="connsiteY216" fmla="*/ 231113 h 2964264"/>
              <a:gd name="connsiteX217" fmla="*/ 1939332 w 2391508"/>
              <a:gd name="connsiteY217" fmla="*/ 391886 h 2964264"/>
              <a:gd name="connsiteX218" fmla="*/ 1929284 w 2391508"/>
              <a:gd name="connsiteY218" fmla="*/ 462225 h 2964264"/>
              <a:gd name="connsiteX219" fmla="*/ 1788607 w 2391508"/>
              <a:gd name="connsiteY219" fmla="*/ 612950 h 2964264"/>
              <a:gd name="connsiteX220" fmla="*/ 1708220 w 2391508"/>
              <a:gd name="connsiteY220" fmla="*/ 673240 h 2964264"/>
              <a:gd name="connsiteX221" fmla="*/ 1678075 w 2391508"/>
              <a:gd name="connsiteY221" fmla="*/ 713433 h 2964264"/>
              <a:gd name="connsiteX222" fmla="*/ 1657978 w 2391508"/>
              <a:gd name="connsiteY222" fmla="*/ 743578 h 2964264"/>
              <a:gd name="connsiteX223" fmla="*/ 1627833 w 2391508"/>
              <a:gd name="connsiteY223" fmla="*/ 763675 h 2964264"/>
              <a:gd name="connsiteX224" fmla="*/ 1597688 w 2391508"/>
              <a:gd name="connsiteY224" fmla="*/ 813917 h 2964264"/>
              <a:gd name="connsiteX225" fmla="*/ 1577591 w 2391508"/>
              <a:gd name="connsiteY225" fmla="*/ 854110 h 2964264"/>
              <a:gd name="connsiteX226" fmla="*/ 1537398 w 2391508"/>
              <a:gd name="connsiteY226" fmla="*/ 894304 h 2964264"/>
              <a:gd name="connsiteX227" fmla="*/ 1477108 w 2391508"/>
              <a:gd name="connsiteY227" fmla="*/ 964642 h 2964264"/>
              <a:gd name="connsiteX228" fmla="*/ 1446963 w 2391508"/>
              <a:gd name="connsiteY228" fmla="*/ 1024932 h 2964264"/>
              <a:gd name="connsiteX229" fmla="*/ 1426866 w 2391508"/>
              <a:gd name="connsiteY229" fmla="*/ 1075174 h 2964264"/>
              <a:gd name="connsiteX230" fmla="*/ 1406769 w 2391508"/>
              <a:gd name="connsiteY230" fmla="*/ 1135464 h 2964264"/>
              <a:gd name="connsiteX231" fmla="*/ 1366576 w 2391508"/>
              <a:gd name="connsiteY231" fmla="*/ 1225899 h 2964264"/>
              <a:gd name="connsiteX232" fmla="*/ 1346479 w 2391508"/>
              <a:gd name="connsiteY232" fmla="*/ 1306286 h 2964264"/>
              <a:gd name="connsiteX233" fmla="*/ 1306286 w 2391508"/>
              <a:gd name="connsiteY233" fmla="*/ 1366576 h 2964264"/>
              <a:gd name="connsiteX234" fmla="*/ 1266092 w 2391508"/>
              <a:gd name="connsiteY234" fmla="*/ 1235948 h 2964264"/>
              <a:gd name="connsiteX235" fmla="*/ 1256044 w 2391508"/>
              <a:gd name="connsiteY235" fmla="*/ 1175658 h 2964264"/>
              <a:gd name="connsiteX236" fmla="*/ 1245996 w 2391508"/>
              <a:gd name="connsiteY236" fmla="*/ 1085222 h 2964264"/>
              <a:gd name="connsiteX237" fmla="*/ 1235947 w 2391508"/>
              <a:gd name="connsiteY237" fmla="*/ 1045029 h 2964264"/>
              <a:gd name="connsiteX238" fmla="*/ 1235947 w 2391508"/>
              <a:gd name="connsiteY238" fmla="*/ 482321 h 2964264"/>
              <a:gd name="connsiteX239" fmla="*/ 1215851 w 2391508"/>
              <a:gd name="connsiteY239" fmla="*/ 341644 h 2964264"/>
              <a:gd name="connsiteX240" fmla="*/ 1195754 w 2391508"/>
              <a:gd name="connsiteY240" fmla="*/ 261258 h 2964264"/>
              <a:gd name="connsiteX241" fmla="*/ 1145512 w 2391508"/>
              <a:gd name="connsiteY241" fmla="*/ 190919 h 2964264"/>
              <a:gd name="connsiteX242" fmla="*/ 1075174 w 2391508"/>
              <a:gd name="connsiteY242" fmla="*/ 160774 h 2964264"/>
              <a:gd name="connsiteX243" fmla="*/ 1004835 w 2391508"/>
              <a:gd name="connsiteY243" fmla="*/ 130629 h 2964264"/>
              <a:gd name="connsiteX244" fmla="*/ 904352 w 2391508"/>
              <a:gd name="connsiteY244" fmla="*/ 110532 h 2964264"/>
              <a:gd name="connsiteX245" fmla="*/ 854110 w 2391508"/>
              <a:gd name="connsiteY245" fmla="*/ 100484 h 2964264"/>
              <a:gd name="connsiteX246" fmla="*/ 763675 w 2391508"/>
              <a:gd name="connsiteY246" fmla="*/ 130629 h 2964264"/>
              <a:gd name="connsiteX247" fmla="*/ 743578 w 2391508"/>
              <a:gd name="connsiteY247" fmla="*/ 160774 h 2964264"/>
              <a:gd name="connsiteX248" fmla="*/ 733530 w 2391508"/>
              <a:gd name="connsiteY248" fmla="*/ 251209 h 2964264"/>
              <a:gd name="connsiteX249" fmla="*/ 723481 w 2391508"/>
              <a:gd name="connsiteY249" fmla="*/ 311499 h 2964264"/>
              <a:gd name="connsiteX250" fmla="*/ 743578 w 2391508"/>
              <a:gd name="connsiteY250" fmla="*/ 391886 h 2964264"/>
              <a:gd name="connsiteX251" fmla="*/ 763675 w 2391508"/>
              <a:gd name="connsiteY251" fmla="*/ 442128 h 2964264"/>
              <a:gd name="connsiteX252" fmla="*/ 793820 w 2391508"/>
              <a:gd name="connsiteY252" fmla="*/ 482321 h 2964264"/>
              <a:gd name="connsiteX253" fmla="*/ 803868 w 2391508"/>
              <a:gd name="connsiteY253" fmla="*/ 512466 h 2964264"/>
              <a:gd name="connsiteX254" fmla="*/ 864158 w 2391508"/>
              <a:gd name="connsiteY254" fmla="*/ 542611 h 2964264"/>
              <a:gd name="connsiteX255" fmla="*/ 894303 w 2391508"/>
              <a:gd name="connsiteY255" fmla="*/ 562708 h 2964264"/>
              <a:gd name="connsiteX256" fmla="*/ 924448 w 2391508"/>
              <a:gd name="connsiteY256" fmla="*/ 572757 h 2964264"/>
              <a:gd name="connsiteX257" fmla="*/ 964642 w 2391508"/>
              <a:gd name="connsiteY257" fmla="*/ 592853 h 2964264"/>
              <a:gd name="connsiteX258" fmla="*/ 1024932 w 2391508"/>
              <a:gd name="connsiteY258" fmla="*/ 622998 h 2964264"/>
              <a:gd name="connsiteX259" fmla="*/ 1055077 w 2391508"/>
              <a:gd name="connsiteY259" fmla="*/ 653143 h 2964264"/>
              <a:gd name="connsiteX260" fmla="*/ 1115367 w 2391508"/>
              <a:gd name="connsiteY260" fmla="*/ 703385 h 2964264"/>
              <a:gd name="connsiteX261" fmla="*/ 1135464 w 2391508"/>
              <a:gd name="connsiteY261" fmla="*/ 743578 h 2964264"/>
              <a:gd name="connsiteX262" fmla="*/ 1155560 w 2391508"/>
              <a:gd name="connsiteY262" fmla="*/ 803869 h 2964264"/>
              <a:gd name="connsiteX263" fmla="*/ 1175657 w 2391508"/>
              <a:gd name="connsiteY263" fmla="*/ 834014 h 2964264"/>
              <a:gd name="connsiteX264" fmla="*/ 1205802 w 2391508"/>
              <a:gd name="connsiteY264" fmla="*/ 984739 h 2964264"/>
              <a:gd name="connsiteX265" fmla="*/ 1225899 w 2391508"/>
              <a:gd name="connsiteY265" fmla="*/ 1045029 h 2964264"/>
              <a:gd name="connsiteX266" fmla="*/ 1235947 w 2391508"/>
              <a:gd name="connsiteY266" fmla="*/ 1085222 h 2964264"/>
              <a:gd name="connsiteX267" fmla="*/ 1245996 w 2391508"/>
              <a:gd name="connsiteY267" fmla="*/ 1205803 h 2964264"/>
              <a:gd name="connsiteX268" fmla="*/ 1256044 w 2391508"/>
              <a:gd name="connsiteY268" fmla="*/ 1266093 h 2964264"/>
              <a:gd name="connsiteX269" fmla="*/ 1256044 w 2391508"/>
              <a:gd name="connsiteY269" fmla="*/ 1436915 h 2964264"/>
              <a:gd name="connsiteX270" fmla="*/ 1286189 w 2391508"/>
              <a:gd name="connsiteY270" fmla="*/ 1436915 h 296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</a:cxnLst>
            <a:rect l="l" t="t" r="r" b="b"/>
            <a:pathLst>
              <a:path w="2391508" h="2964264">
                <a:moveTo>
                  <a:pt x="1065125" y="1497205"/>
                </a:moveTo>
                <a:lnTo>
                  <a:pt x="1065125" y="1497205"/>
                </a:lnTo>
                <a:cubicBezTo>
                  <a:pt x="1050331" y="1498684"/>
                  <a:pt x="966296" y="1499636"/>
                  <a:pt x="934497" y="1517302"/>
                </a:cubicBezTo>
                <a:cubicBezTo>
                  <a:pt x="913383" y="1529032"/>
                  <a:pt x="894304" y="1544097"/>
                  <a:pt x="874207" y="1557495"/>
                </a:cubicBezTo>
                <a:lnTo>
                  <a:pt x="844062" y="1577592"/>
                </a:lnTo>
                <a:lnTo>
                  <a:pt x="803868" y="1637882"/>
                </a:lnTo>
                <a:cubicBezTo>
                  <a:pt x="797169" y="1647930"/>
                  <a:pt x="793819" y="1661328"/>
                  <a:pt x="783771" y="1668027"/>
                </a:cubicBezTo>
                <a:lnTo>
                  <a:pt x="753626" y="1688124"/>
                </a:lnTo>
                <a:cubicBezTo>
                  <a:pt x="716981" y="1798062"/>
                  <a:pt x="775424" y="1631540"/>
                  <a:pt x="723481" y="1748414"/>
                </a:cubicBezTo>
                <a:cubicBezTo>
                  <a:pt x="714878" y="1767772"/>
                  <a:pt x="710084" y="1788607"/>
                  <a:pt x="703385" y="1808704"/>
                </a:cubicBezTo>
                <a:lnTo>
                  <a:pt x="693336" y="1838849"/>
                </a:lnTo>
                <a:lnTo>
                  <a:pt x="683288" y="1868994"/>
                </a:lnTo>
                <a:lnTo>
                  <a:pt x="673240" y="1899139"/>
                </a:lnTo>
                <a:cubicBezTo>
                  <a:pt x="676589" y="1952730"/>
                  <a:pt x="677667" y="2006512"/>
                  <a:pt x="683288" y="2059913"/>
                </a:cubicBezTo>
                <a:cubicBezTo>
                  <a:pt x="684397" y="2070447"/>
                  <a:pt x="693336" y="2079466"/>
                  <a:pt x="693336" y="2090058"/>
                </a:cubicBezTo>
                <a:cubicBezTo>
                  <a:pt x="693336" y="2200640"/>
                  <a:pt x="689782" y="2311261"/>
                  <a:pt x="683288" y="2421653"/>
                </a:cubicBezTo>
                <a:cubicBezTo>
                  <a:pt x="679726" y="2482210"/>
                  <a:pt x="682373" y="2544975"/>
                  <a:pt x="663191" y="2602524"/>
                </a:cubicBezTo>
                <a:cubicBezTo>
                  <a:pt x="659842" y="2612572"/>
                  <a:pt x="657880" y="2623195"/>
                  <a:pt x="653143" y="2632669"/>
                </a:cubicBezTo>
                <a:cubicBezTo>
                  <a:pt x="647742" y="2643471"/>
                  <a:pt x="639447" y="2652573"/>
                  <a:pt x="633046" y="2662814"/>
                </a:cubicBezTo>
                <a:cubicBezTo>
                  <a:pt x="628141" y="2670661"/>
                  <a:pt x="594285" y="2729423"/>
                  <a:pt x="582804" y="2743200"/>
                </a:cubicBezTo>
                <a:cubicBezTo>
                  <a:pt x="573707" y="2754117"/>
                  <a:pt x="562017" y="2762651"/>
                  <a:pt x="552659" y="2773346"/>
                </a:cubicBezTo>
                <a:cubicBezTo>
                  <a:pt x="538536" y="2789486"/>
                  <a:pt x="527631" y="2808422"/>
                  <a:pt x="512466" y="2823587"/>
                </a:cubicBezTo>
                <a:cubicBezTo>
                  <a:pt x="508363" y="2827690"/>
                  <a:pt x="448779" y="2876455"/>
                  <a:pt x="432079" y="2883877"/>
                </a:cubicBezTo>
                <a:cubicBezTo>
                  <a:pt x="412721" y="2892480"/>
                  <a:pt x="371789" y="2903974"/>
                  <a:pt x="371789" y="2903974"/>
                </a:cubicBezTo>
                <a:cubicBezTo>
                  <a:pt x="358391" y="2914022"/>
                  <a:pt x="346137" y="2925810"/>
                  <a:pt x="331596" y="2934119"/>
                </a:cubicBezTo>
                <a:cubicBezTo>
                  <a:pt x="313734" y="2944326"/>
                  <a:pt x="265905" y="2950542"/>
                  <a:pt x="251209" y="2954216"/>
                </a:cubicBezTo>
                <a:cubicBezTo>
                  <a:pt x="240933" y="2956785"/>
                  <a:pt x="231112" y="2960915"/>
                  <a:pt x="221064" y="2964264"/>
                </a:cubicBezTo>
                <a:cubicBezTo>
                  <a:pt x="200967" y="2960915"/>
                  <a:pt x="180540" y="2959157"/>
                  <a:pt x="160774" y="2954216"/>
                </a:cubicBezTo>
                <a:cubicBezTo>
                  <a:pt x="140223" y="2949078"/>
                  <a:pt x="100484" y="2934119"/>
                  <a:pt x="100484" y="2934119"/>
                </a:cubicBezTo>
                <a:cubicBezTo>
                  <a:pt x="63829" y="2824160"/>
                  <a:pt x="122292" y="2990726"/>
                  <a:pt x="70338" y="2873829"/>
                </a:cubicBezTo>
                <a:cubicBezTo>
                  <a:pt x="61735" y="2854471"/>
                  <a:pt x="56941" y="2833636"/>
                  <a:pt x="50242" y="2813539"/>
                </a:cubicBezTo>
                <a:lnTo>
                  <a:pt x="30145" y="2753249"/>
                </a:lnTo>
                <a:cubicBezTo>
                  <a:pt x="26796" y="2743201"/>
                  <a:pt x="22666" y="2733380"/>
                  <a:pt x="20097" y="2723104"/>
                </a:cubicBezTo>
                <a:cubicBezTo>
                  <a:pt x="5906" y="2666341"/>
                  <a:pt x="12756" y="2696452"/>
                  <a:pt x="0" y="2632669"/>
                </a:cubicBezTo>
                <a:cubicBezTo>
                  <a:pt x="81" y="2631450"/>
                  <a:pt x="6350" y="2462893"/>
                  <a:pt x="20097" y="2421653"/>
                </a:cubicBezTo>
                <a:cubicBezTo>
                  <a:pt x="23916" y="2410196"/>
                  <a:pt x="34792" y="2402310"/>
                  <a:pt x="40193" y="2391508"/>
                </a:cubicBezTo>
                <a:cubicBezTo>
                  <a:pt x="44930" y="2382034"/>
                  <a:pt x="45505" y="2370837"/>
                  <a:pt x="50242" y="2361363"/>
                </a:cubicBezTo>
                <a:cubicBezTo>
                  <a:pt x="58976" y="2343894"/>
                  <a:pt x="71653" y="2328590"/>
                  <a:pt x="80387" y="2311121"/>
                </a:cubicBezTo>
                <a:cubicBezTo>
                  <a:pt x="121987" y="2227920"/>
                  <a:pt x="52939" y="2337219"/>
                  <a:pt x="110532" y="2250831"/>
                </a:cubicBezTo>
                <a:cubicBezTo>
                  <a:pt x="128580" y="2196686"/>
                  <a:pt x="108386" y="2242288"/>
                  <a:pt x="150725" y="2190541"/>
                </a:cubicBezTo>
                <a:cubicBezTo>
                  <a:pt x="171935" y="2164618"/>
                  <a:pt x="190918" y="2136950"/>
                  <a:pt x="211015" y="2110154"/>
                </a:cubicBezTo>
                <a:lnTo>
                  <a:pt x="241160" y="2069961"/>
                </a:lnTo>
                <a:cubicBezTo>
                  <a:pt x="260723" y="2011275"/>
                  <a:pt x="235903" y="2065170"/>
                  <a:pt x="281354" y="2019719"/>
                </a:cubicBezTo>
                <a:cubicBezTo>
                  <a:pt x="293196" y="2007877"/>
                  <a:pt x="301765" y="1993154"/>
                  <a:pt x="311499" y="1979526"/>
                </a:cubicBezTo>
                <a:cubicBezTo>
                  <a:pt x="318518" y="1969699"/>
                  <a:pt x="322166" y="1956925"/>
                  <a:pt x="331596" y="1949381"/>
                </a:cubicBezTo>
                <a:cubicBezTo>
                  <a:pt x="339867" y="1942764"/>
                  <a:pt x="351693" y="1942682"/>
                  <a:pt x="361741" y="1939332"/>
                </a:cubicBezTo>
                <a:cubicBezTo>
                  <a:pt x="389195" y="1856967"/>
                  <a:pt x="341709" y="1984449"/>
                  <a:pt x="432079" y="1848897"/>
                </a:cubicBezTo>
                <a:cubicBezTo>
                  <a:pt x="438778" y="1838849"/>
                  <a:pt x="443087" y="1826704"/>
                  <a:pt x="452176" y="1818752"/>
                </a:cubicBezTo>
                <a:cubicBezTo>
                  <a:pt x="470353" y="1802847"/>
                  <a:pt x="492369" y="1791957"/>
                  <a:pt x="512466" y="1778559"/>
                </a:cubicBezTo>
                <a:cubicBezTo>
                  <a:pt x="522514" y="1771860"/>
                  <a:pt x="534072" y="1767001"/>
                  <a:pt x="542611" y="1758462"/>
                </a:cubicBezTo>
                <a:cubicBezTo>
                  <a:pt x="552659" y="1748414"/>
                  <a:pt x="561539" y="1737041"/>
                  <a:pt x="572756" y="1728317"/>
                </a:cubicBezTo>
                <a:cubicBezTo>
                  <a:pt x="591821" y="1713488"/>
                  <a:pt x="612949" y="1701522"/>
                  <a:pt x="633046" y="1688124"/>
                </a:cubicBezTo>
                <a:lnTo>
                  <a:pt x="663191" y="1668027"/>
                </a:lnTo>
                <a:cubicBezTo>
                  <a:pt x="673239" y="1661328"/>
                  <a:pt x="684797" y="1656469"/>
                  <a:pt x="693336" y="1647930"/>
                </a:cubicBezTo>
                <a:cubicBezTo>
                  <a:pt x="703384" y="1637882"/>
                  <a:pt x="711657" y="1625668"/>
                  <a:pt x="723481" y="1617785"/>
                </a:cubicBezTo>
                <a:cubicBezTo>
                  <a:pt x="732294" y="1611910"/>
                  <a:pt x="743578" y="1611086"/>
                  <a:pt x="753626" y="1607737"/>
                </a:cubicBezTo>
                <a:cubicBezTo>
                  <a:pt x="773723" y="1594339"/>
                  <a:pt x="800518" y="1587640"/>
                  <a:pt x="813916" y="1567543"/>
                </a:cubicBezTo>
                <a:cubicBezTo>
                  <a:pt x="839888" y="1528585"/>
                  <a:pt x="822556" y="1541217"/>
                  <a:pt x="864158" y="1527350"/>
                </a:cubicBezTo>
                <a:cubicBezTo>
                  <a:pt x="911930" y="1495501"/>
                  <a:pt x="882844" y="1511073"/>
                  <a:pt x="954593" y="1487157"/>
                </a:cubicBezTo>
                <a:lnTo>
                  <a:pt x="984738" y="1477108"/>
                </a:lnTo>
                <a:cubicBezTo>
                  <a:pt x="1013032" y="1467677"/>
                  <a:pt x="1033609" y="1459435"/>
                  <a:pt x="1065125" y="1457011"/>
                </a:cubicBezTo>
                <a:cubicBezTo>
                  <a:pt x="1135336" y="1451610"/>
                  <a:pt x="1205802" y="1450312"/>
                  <a:pt x="1276141" y="1446963"/>
                </a:cubicBezTo>
                <a:cubicBezTo>
                  <a:pt x="1309635" y="1450312"/>
                  <a:pt x="1344495" y="1446971"/>
                  <a:pt x="1376624" y="1457011"/>
                </a:cubicBezTo>
                <a:cubicBezTo>
                  <a:pt x="1399678" y="1464215"/>
                  <a:pt x="1436914" y="1497205"/>
                  <a:pt x="1436914" y="1497205"/>
                </a:cubicBezTo>
                <a:cubicBezTo>
                  <a:pt x="1490506" y="1577592"/>
                  <a:pt x="1420167" y="1480458"/>
                  <a:pt x="1487156" y="1547447"/>
                </a:cubicBezTo>
                <a:cubicBezTo>
                  <a:pt x="1495695" y="1555986"/>
                  <a:pt x="1498164" y="1569640"/>
                  <a:pt x="1507253" y="1577592"/>
                </a:cubicBezTo>
                <a:cubicBezTo>
                  <a:pt x="1525430" y="1593497"/>
                  <a:pt x="1547446" y="1604387"/>
                  <a:pt x="1567543" y="1617785"/>
                </a:cubicBezTo>
                <a:cubicBezTo>
                  <a:pt x="1606502" y="1643758"/>
                  <a:pt x="1586230" y="1634063"/>
                  <a:pt x="1627833" y="1647930"/>
                </a:cubicBezTo>
                <a:cubicBezTo>
                  <a:pt x="1634532" y="1657978"/>
                  <a:pt x="1638500" y="1670531"/>
                  <a:pt x="1647930" y="1678075"/>
                </a:cubicBezTo>
                <a:cubicBezTo>
                  <a:pt x="1656201" y="1684692"/>
                  <a:pt x="1668339" y="1683952"/>
                  <a:pt x="1678075" y="1688124"/>
                </a:cubicBezTo>
                <a:cubicBezTo>
                  <a:pt x="1691843" y="1694025"/>
                  <a:pt x="1704870" y="1701521"/>
                  <a:pt x="1718268" y="1708220"/>
                </a:cubicBezTo>
                <a:cubicBezTo>
                  <a:pt x="1728316" y="1718268"/>
                  <a:pt x="1737196" y="1729641"/>
                  <a:pt x="1748413" y="1738365"/>
                </a:cubicBezTo>
                <a:cubicBezTo>
                  <a:pt x="1767478" y="1753194"/>
                  <a:pt x="1788606" y="1765161"/>
                  <a:pt x="1808703" y="1778559"/>
                </a:cubicBezTo>
                <a:cubicBezTo>
                  <a:pt x="1818751" y="1785258"/>
                  <a:pt x="1830309" y="1790116"/>
                  <a:pt x="1838848" y="1798655"/>
                </a:cubicBezTo>
                <a:cubicBezTo>
                  <a:pt x="1868993" y="1828800"/>
                  <a:pt x="1893812" y="1865443"/>
                  <a:pt x="1929284" y="1889091"/>
                </a:cubicBezTo>
                <a:lnTo>
                  <a:pt x="2019719" y="1949381"/>
                </a:lnTo>
                <a:cubicBezTo>
                  <a:pt x="2038555" y="1987054"/>
                  <a:pt x="2040610" y="1997156"/>
                  <a:pt x="2069960" y="2029767"/>
                </a:cubicBezTo>
                <a:cubicBezTo>
                  <a:pt x="2117042" y="2082080"/>
                  <a:pt x="2178207" y="2125680"/>
                  <a:pt x="2210637" y="2190541"/>
                </a:cubicBezTo>
                <a:cubicBezTo>
                  <a:pt x="2230734" y="2230734"/>
                  <a:pt x="2253643" y="2269640"/>
                  <a:pt x="2270927" y="2311121"/>
                </a:cubicBezTo>
                <a:cubicBezTo>
                  <a:pt x="2287674" y="2351315"/>
                  <a:pt x="2302628" y="2392303"/>
                  <a:pt x="2321169" y="2431702"/>
                </a:cubicBezTo>
                <a:cubicBezTo>
                  <a:pt x="2329485" y="2449373"/>
                  <a:pt x="2342580" y="2464475"/>
                  <a:pt x="2351314" y="2481943"/>
                </a:cubicBezTo>
                <a:cubicBezTo>
                  <a:pt x="2356051" y="2491417"/>
                  <a:pt x="2357644" y="2502170"/>
                  <a:pt x="2361363" y="2512088"/>
                </a:cubicBezTo>
                <a:cubicBezTo>
                  <a:pt x="2397409" y="2608210"/>
                  <a:pt x="2368699" y="2524052"/>
                  <a:pt x="2391508" y="2592475"/>
                </a:cubicBezTo>
                <a:cubicBezTo>
                  <a:pt x="2388158" y="2649416"/>
                  <a:pt x="2386867" y="2706515"/>
                  <a:pt x="2381459" y="2763297"/>
                </a:cubicBezTo>
                <a:cubicBezTo>
                  <a:pt x="2380150" y="2777045"/>
                  <a:pt x="2376851" y="2790797"/>
                  <a:pt x="2371411" y="2803491"/>
                </a:cubicBezTo>
                <a:cubicBezTo>
                  <a:pt x="2366654" y="2814591"/>
                  <a:pt x="2360403" y="2825684"/>
                  <a:pt x="2351314" y="2833636"/>
                </a:cubicBezTo>
                <a:cubicBezTo>
                  <a:pt x="2331002" y="2851408"/>
                  <a:pt x="2292541" y="2878600"/>
                  <a:pt x="2260879" y="2883877"/>
                </a:cubicBezTo>
                <a:cubicBezTo>
                  <a:pt x="2230961" y="2888863"/>
                  <a:pt x="2200589" y="2890576"/>
                  <a:pt x="2170444" y="2893926"/>
                </a:cubicBezTo>
                <a:cubicBezTo>
                  <a:pt x="2126901" y="2890576"/>
                  <a:pt x="2082739" y="2891925"/>
                  <a:pt x="2039815" y="2883877"/>
                </a:cubicBezTo>
                <a:cubicBezTo>
                  <a:pt x="2027945" y="2881651"/>
                  <a:pt x="2019203" y="2871195"/>
                  <a:pt x="2009670" y="2863781"/>
                </a:cubicBezTo>
                <a:cubicBezTo>
                  <a:pt x="1989020" y="2847720"/>
                  <a:pt x="1968664" y="2831216"/>
                  <a:pt x="1949380" y="2813539"/>
                </a:cubicBezTo>
                <a:cubicBezTo>
                  <a:pt x="1928429" y="2794334"/>
                  <a:pt x="1904855" y="2776897"/>
                  <a:pt x="1889090" y="2753249"/>
                </a:cubicBezTo>
                <a:cubicBezTo>
                  <a:pt x="1861110" y="2711280"/>
                  <a:pt x="1877532" y="2731643"/>
                  <a:pt x="1838848" y="2692959"/>
                </a:cubicBezTo>
                <a:cubicBezTo>
                  <a:pt x="1832149" y="2679561"/>
                  <a:pt x="1826184" y="2665771"/>
                  <a:pt x="1818752" y="2652765"/>
                </a:cubicBezTo>
                <a:cubicBezTo>
                  <a:pt x="1812760" y="2642279"/>
                  <a:pt x="1804056" y="2633422"/>
                  <a:pt x="1798655" y="2622620"/>
                </a:cubicBezTo>
                <a:cubicBezTo>
                  <a:pt x="1790588" y="2606487"/>
                  <a:pt x="1785257" y="2589125"/>
                  <a:pt x="1778558" y="2572378"/>
                </a:cubicBezTo>
                <a:cubicBezTo>
                  <a:pt x="1775209" y="2555631"/>
                  <a:pt x="1772652" y="2538706"/>
                  <a:pt x="1768510" y="2522137"/>
                </a:cubicBezTo>
                <a:cubicBezTo>
                  <a:pt x="1755303" y="2469309"/>
                  <a:pt x="1745083" y="2451943"/>
                  <a:pt x="1738365" y="2401557"/>
                </a:cubicBezTo>
                <a:cubicBezTo>
                  <a:pt x="1733916" y="2368191"/>
                  <a:pt x="1732864" y="2334426"/>
                  <a:pt x="1728316" y="2301073"/>
                </a:cubicBezTo>
                <a:cubicBezTo>
                  <a:pt x="1722810" y="2260699"/>
                  <a:pt x="1708220" y="2180493"/>
                  <a:pt x="1708220" y="2180493"/>
                </a:cubicBezTo>
                <a:cubicBezTo>
                  <a:pt x="1704870" y="2136950"/>
                  <a:pt x="1702994" y="2093269"/>
                  <a:pt x="1698171" y="2049864"/>
                </a:cubicBezTo>
                <a:cubicBezTo>
                  <a:pt x="1696285" y="2032889"/>
                  <a:pt x="1690720" y="2016502"/>
                  <a:pt x="1688123" y="1999622"/>
                </a:cubicBezTo>
                <a:cubicBezTo>
                  <a:pt x="1672895" y="1900634"/>
                  <a:pt x="1685308" y="1946762"/>
                  <a:pt x="1668026" y="1868994"/>
                </a:cubicBezTo>
                <a:cubicBezTo>
                  <a:pt x="1665450" y="1857404"/>
                  <a:pt x="1654644" y="1812083"/>
                  <a:pt x="1647930" y="1798655"/>
                </a:cubicBezTo>
                <a:cubicBezTo>
                  <a:pt x="1627372" y="1757539"/>
                  <a:pt x="1571861" y="1712539"/>
                  <a:pt x="1547446" y="1688124"/>
                </a:cubicBezTo>
                <a:cubicBezTo>
                  <a:pt x="1537397" y="1678075"/>
                  <a:pt x="1529125" y="1665861"/>
                  <a:pt x="1517301" y="1657978"/>
                </a:cubicBezTo>
                <a:cubicBezTo>
                  <a:pt x="1475332" y="1630000"/>
                  <a:pt x="1495695" y="1646421"/>
                  <a:pt x="1457011" y="1607737"/>
                </a:cubicBezTo>
                <a:cubicBezTo>
                  <a:pt x="1434276" y="1539528"/>
                  <a:pt x="1467291" y="1618014"/>
                  <a:pt x="1386673" y="1537398"/>
                </a:cubicBezTo>
                <a:cubicBezTo>
                  <a:pt x="1373275" y="1524000"/>
                  <a:pt x="1358810" y="1511591"/>
                  <a:pt x="1346479" y="1497205"/>
                </a:cubicBezTo>
                <a:cubicBezTo>
                  <a:pt x="1338620" y="1488036"/>
                  <a:pt x="1334921" y="1475599"/>
                  <a:pt x="1326382" y="1467060"/>
                </a:cubicBezTo>
                <a:cubicBezTo>
                  <a:pt x="1317843" y="1458521"/>
                  <a:pt x="1306285" y="1453662"/>
                  <a:pt x="1296237" y="1446963"/>
                </a:cubicBezTo>
                <a:cubicBezTo>
                  <a:pt x="1292888" y="1436915"/>
                  <a:pt x="1281452" y="1426292"/>
                  <a:pt x="1286189" y="1416818"/>
                </a:cubicBezTo>
                <a:cubicBezTo>
                  <a:pt x="1290926" y="1407344"/>
                  <a:pt x="1305742" y="1406770"/>
                  <a:pt x="1316334" y="1406770"/>
                </a:cubicBezTo>
                <a:cubicBezTo>
                  <a:pt x="1346664" y="1406770"/>
                  <a:pt x="1376624" y="1413469"/>
                  <a:pt x="1406769" y="1416818"/>
                </a:cubicBezTo>
                <a:cubicBezTo>
                  <a:pt x="1433565" y="1423517"/>
                  <a:pt x="1460953" y="1428181"/>
                  <a:pt x="1487156" y="1436915"/>
                </a:cubicBezTo>
                <a:cubicBezTo>
                  <a:pt x="1497204" y="1440264"/>
                  <a:pt x="1507827" y="1442226"/>
                  <a:pt x="1517301" y="1446963"/>
                </a:cubicBezTo>
                <a:cubicBezTo>
                  <a:pt x="1534770" y="1455697"/>
                  <a:pt x="1549696" y="1469176"/>
                  <a:pt x="1567543" y="1477108"/>
                </a:cubicBezTo>
                <a:cubicBezTo>
                  <a:pt x="1580163" y="1482717"/>
                  <a:pt x="1594457" y="1483363"/>
                  <a:pt x="1607736" y="1487157"/>
                </a:cubicBezTo>
                <a:cubicBezTo>
                  <a:pt x="1617920" y="1490067"/>
                  <a:pt x="1627833" y="1493856"/>
                  <a:pt x="1637881" y="1497205"/>
                </a:cubicBezTo>
                <a:cubicBezTo>
                  <a:pt x="1647929" y="1507253"/>
                  <a:pt x="1656202" y="1519467"/>
                  <a:pt x="1668026" y="1527350"/>
                </a:cubicBezTo>
                <a:cubicBezTo>
                  <a:pt x="1676839" y="1533225"/>
                  <a:pt x="1696857" y="1526888"/>
                  <a:pt x="1698171" y="1537398"/>
                </a:cubicBezTo>
                <a:cubicBezTo>
                  <a:pt x="1709902" y="1631241"/>
                  <a:pt x="1699316" y="1654543"/>
                  <a:pt x="1678075" y="1718269"/>
                </a:cubicBezTo>
                <a:cubicBezTo>
                  <a:pt x="1701639" y="1788964"/>
                  <a:pt x="1670970" y="1701690"/>
                  <a:pt x="1708220" y="1788607"/>
                </a:cubicBezTo>
                <a:cubicBezTo>
                  <a:pt x="1719806" y="1815641"/>
                  <a:pt x="1722419" y="1839508"/>
                  <a:pt x="1728316" y="1868994"/>
                </a:cubicBezTo>
                <a:cubicBezTo>
                  <a:pt x="1724967" y="1976176"/>
                  <a:pt x="1723250" y="2083422"/>
                  <a:pt x="1718268" y="2190541"/>
                </a:cubicBezTo>
                <a:cubicBezTo>
                  <a:pt x="1716549" y="2227497"/>
                  <a:pt x="1711901" y="2264261"/>
                  <a:pt x="1708220" y="2301073"/>
                </a:cubicBezTo>
                <a:cubicBezTo>
                  <a:pt x="1703010" y="2353172"/>
                  <a:pt x="1700332" y="2392912"/>
                  <a:pt x="1688123" y="2441750"/>
                </a:cubicBezTo>
                <a:cubicBezTo>
                  <a:pt x="1685554" y="2452026"/>
                  <a:pt x="1680644" y="2461619"/>
                  <a:pt x="1678075" y="2471895"/>
                </a:cubicBezTo>
                <a:cubicBezTo>
                  <a:pt x="1667051" y="2515991"/>
                  <a:pt x="1669483" y="2539322"/>
                  <a:pt x="1647930" y="2582427"/>
                </a:cubicBezTo>
                <a:cubicBezTo>
                  <a:pt x="1641231" y="2595825"/>
                  <a:pt x="1633734" y="2608852"/>
                  <a:pt x="1627833" y="2622620"/>
                </a:cubicBezTo>
                <a:cubicBezTo>
                  <a:pt x="1613364" y="2656382"/>
                  <a:pt x="1622757" y="2663694"/>
                  <a:pt x="1587640" y="2692959"/>
                </a:cubicBezTo>
                <a:cubicBezTo>
                  <a:pt x="1579503" y="2699740"/>
                  <a:pt x="1567543" y="2699658"/>
                  <a:pt x="1557495" y="2703007"/>
                </a:cubicBezTo>
                <a:cubicBezTo>
                  <a:pt x="1508007" y="2686512"/>
                  <a:pt x="1542215" y="2704769"/>
                  <a:pt x="1507253" y="2662814"/>
                </a:cubicBezTo>
                <a:cubicBezTo>
                  <a:pt x="1498156" y="2651897"/>
                  <a:pt x="1485368" y="2644233"/>
                  <a:pt x="1477108" y="2632669"/>
                </a:cubicBezTo>
                <a:cubicBezTo>
                  <a:pt x="1452917" y="2598802"/>
                  <a:pt x="1454140" y="2570943"/>
                  <a:pt x="1436914" y="2532185"/>
                </a:cubicBezTo>
                <a:cubicBezTo>
                  <a:pt x="1432009" y="2521149"/>
                  <a:pt x="1423517" y="2512088"/>
                  <a:pt x="1416818" y="2502040"/>
                </a:cubicBezTo>
                <a:cubicBezTo>
                  <a:pt x="1397154" y="2423390"/>
                  <a:pt x="1413253" y="2495408"/>
                  <a:pt x="1396721" y="2371411"/>
                </a:cubicBezTo>
                <a:cubicBezTo>
                  <a:pt x="1391577" y="2332830"/>
                  <a:pt x="1384204" y="2298779"/>
                  <a:pt x="1376624" y="2260880"/>
                </a:cubicBezTo>
                <a:cubicBezTo>
                  <a:pt x="1379974" y="2207289"/>
                  <a:pt x="1378708" y="2153208"/>
                  <a:pt x="1386673" y="2100106"/>
                </a:cubicBezTo>
                <a:cubicBezTo>
                  <a:pt x="1388895" y="2085293"/>
                  <a:pt x="1401392" y="2073894"/>
                  <a:pt x="1406769" y="2059913"/>
                </a:cubicBezTo>
                <a:cubicBezTo>
                  <a:pt x="1418176" y="2030255"/>
                  <a:pt x="1426865" y="1999622"/>
                  <a:pt x="1436914" y="1969477"/>
                </a:cubicBezTo>
                <a:cubicBezTo>
                  <a:pt x="1440263" y="1959429"/>
                  <a:pt x="1444394" y="1949608"/>
                  <a:pt x="1446963" y="1939332"/>
                </a:cubicBezTo>
                <a:cubicBezTo>
                  <a:pt x="1450041" y="1927020"/>
                  <a:pt x="1465836" y="1855101"/>
                  <a:pt x="1477108" y="1828800"/>
                </a:cubicBezTo>
                <a:cubicBezTo>
                  <a:pt x="1483008" y="1815032"/>
                  <a:pt x="1490505" y="1802005"/>
                  <a:pt x="1497204" y="1788607"/>
                </a:cubicBezTo>
                <a:cubicBezTo>
                  <a:pt x="1500554" y="1771860"/>
                  <a:pt x="1507253" y="1755444"/>
                  <a:pt x="1507253" y="1738365"/>
                </a:cubicBezTo>
                <a:cubicBezTo>
                  <a:pt x="1507253" y="1684669"/>
                  <a:pt x="1505579" y="1630631"/>
                  <a:pt x="1497204" y="1577592"/>
                </a:cubicBezTo>
                <a:cubicBezTo>
                  <a:pt x="1492214" y="1545991"/>
                  <a:pt x="1445513" y="1529733"/>
                  <a:pt x="1426866" y="1517302"/>
                </a:cubicBezTo>
                <a:cubicBezTo>
                  <a:pt x="1386215" y="1490201"/>
                  <a:pt x="1391343" y="1483885"/>
                  <a:pt x="1346479" y="1467060"/>
                </a:cubicBezTo>
                <a:cubicBezTo>
                  <a:pt x="1333548" y="1462211"/>
                  <a:pt x="1319565" y="1460805"/>
                  <a:pt x="1306286" y="1457011"/>
                </a:cubicBezTo>
                <a:cubicBezTo>
                  <a:pt x="1296102" y="1454101"/>
                  <a:pt x="1286189" y="1450312"/>
                  <a:pt x="1276141" y="1446963"/>
                </a:cubicBezTo>
                <a:cubicBezTo>
                  <a:pt x="1266093" y="1440264"/>
                  <a:pt x="1257032" y="1431771"/>
                  <a:pt x="1245996" y="1426866"/>
                </a:cubicBezTo>
                <a:cubicBezTo>
                  <a:pt x="1226638" y="1418263"/>
                  <a:pt x="1205802" y="1413469"/>
                  <a:pt x="1185705" y="1406770"/>
                </a:cubicBezTo>
                <a:lnTo>
                  <a:pt x="1155560" y="1396721"/>
                </a:lnTo>
                <a:lnTo>
                  <a:pt x="1125415" y="1386673"/>
                </a:lnTo>
                <a:lnTo>
                  <a:pt x="1095270" y="1376625"/>
                </a:lnTo>
                <a:cubicBezTo>
                  <a:pt x="1026167" y="1330556"/>
                  <a:pt x="1057894" y="1344069"/>
                  <a:pt x="1004835" y="1326383"/>
                </a:cubicBezTo>
                <a:cubicBezTo>
                  <a:pt x="918443" y="1268787"/>
                  <a:pt x="1027749" y="1337840"/>
                  <a:pt x="944545" y="1296238"/>
                </a:cubicBezTo>
                <a:cubicBezTo>
                  <a:pt x="933743" y="1290837"/>
                  <a:pt x="925202" y="1281542"/>
                  <a:pt x="914400" y="1276141"/>
                </a:cubicBezTo>
                <a:cubicBezTo>
                  <a:pt x="853937" y="1245909"/>
                  <a:pt x="877230" y="1267907"/>
                  <a:pt x="823965" y="1235948"/>
                </a:cubicBezTo>
                <a:cubicBezTo>
                  <a:pt x="737585" y="1184120"/>
                  <a:pt x="794165" y="1205917"/>
                  <a:pt x="733530" y="1185706"/>
                </a:cubicBezTo>
                <a:cubicBezTo>
                  <a:pt x="635498" y="1120350"/>
                  <a:pt x="787865" y="1222735"/>
                  <a:pt x="663191" y="1135464"/>
                </a:cubicBezTo>
                <a:cubicBezTo>
                  <a:pt x="643404" y="1121613"/>
                  <a:pt x="622998" y="1108669"/>
                  <a:pt x="602901" y="1095271"/>
                </a:cubicBezTo>
                <a:lnTo>
                  <a:pt x="572756" y="1075174"/>
                </a:lnTo>
                <a:cubicBezTo>
                  <a:pt x="515159" y="988779"/>
                  <a:pt x="591853" y="1090452"/>
                  <a:pt x="522514" y="1034981"/>
                </a:cubicBezTo>
                <a:cubicBezTo>
                  <a:pt x="513084" y="1027437"/>
                  <a:pt x="510149" y="1014113"/>
                  <a:pt x="502418" y="1004836"/>
                </a:cubicBezTo>
                <a:cubicBezTo>
                  <a:pt x="493321" y="993919"/>
                  <a:pt x="481370" y="985608"/>
                  <a:pt x="472273" y="974691"/>
                </a:cubicBezTo>
                <a:cubicBezTo>
                  <a:pt x="430405" y="924449"/>
                  <a:pt x="477297" y="961293"/>
                  <a:pt x="422031" y="924449"/>
                </a:cubicBezTo>
                <a:cubicBezTo>
                  <a:pt x="329599" y="785804"/>
                  <a:pt x="426108" y="928150"/>
                  <a:pt x="351692" y="823965"/>
                </a:cubicBezTo>
                <a:cubicBezTo>
                  <a:pt x="344673" y="814138"/>
                  <a:pt x="338842" y="803481"/>
                  <a:pt x="331596" y="793820"/>
                </a:cubicBezTo>
                <a:cubicBezTo>
                  <a:pt x="259979" y="698330"/>
                  <a:pt x="316745" y="781591"/>
                  <a:pt x="271305" y="713433"/>
                </a:cubicBezTo>
                <a:cubicBezTo>
                  <a:pt x="248841" y="601108"/>
                  <a:pt x="270156" y="641371"/>
                  <a:pt x="231112" y="582805"/>
                </a:cubicBezTo>
                <a:cubicBezTo>
                  <a:pt x="234461" y="525864"/>
                  <a:pt x="235484" y="468739"/>
                  <a:pt x="241160" y="411983"/>
                </a:cubicBezTo>
                <a:cubicBezTo>
                  <a:pt x="242214" y="401444"/>
                  <a:pt x="248299" y="392022"/>
                  <a:pt x="251209" y="381838"/>
                </a:cubicBezTo>
                <a:cubicBezTo>
                  <a:pt x="255003" y="368559"/>
                  <a:pt x="257908" y="355042"/>
                  <a:pt x="261257" y="341644"/>
                </a:cubicBezTo>
                <a:cubicBezTo>
                  <a:pt x="281354" y="355042"/>
                  <a:pt x="315689" y="358406"/>
                  <a:pt x="321547" y="381838"/>
                </a:cubicBezTo>
                <a:cubicBezTo>
                  <a:pt x="339180" y="452363"/>
                  <a:pt x="316278" y="396665"/>
                  <a:pt x="371789" y="452176"/>
                </a:cubicBezTo>
                <a:cubicBezTo>
                  <a:pt x="438778" y="519165"/>
                  <a:pt x="341644" y="448826"/>
                  <a:pt x="422031" y="502418"/>
                </a:cubicBezTo>
                <a:cubicBezTo>
                  <a:pt x="435429" y="522515"/>
                  <a:pt x="442901" y="548216"/>
                  <a:pt x="462224" y="562708"/>
                </a:cubicBezTo>
                <a:cubicBezTo>
                  <a:pt x="475622" y="572756"/>
                  <a:pt x="488698" y="583249"/>
                  <a:pt x="502418" y="592853"/>
                </a:cubicBezTo>
                <a:cubicBezTo>
                  <a:pt x="522205" y="606704"/>
                  <a:pt x="545629" y="615968"/>
                  <a:pt x="562708" y="633047"/>
                </a:cubicBezTo>
                <a:cubicBezTo>
                  <a:pt x="576106" y="646445"/>
                  <a:pt x="587379" y="662375"/>
                  <a:pt x="602901" y="673240"/>
                </a:cubicBezTo>
                <a:cubicBezTo>
                  <a:pt x="621308" y="686125"/>
                  <a:pt x="643783" y="692064"/>
                  <a:pt x="663191" y="703385"/>
                </a:cubicBezTo>
                <a:cubicBezTo>
                  <a:pt x="684054" y="715555"/>
                  <a:pt x="703384" y="730180"/>
                  <a:pt x="723481" y="743578"/>
                </a:cubicBezTo>
                <a:cubicBezTo>
                  <a:pt x="733529" y="750277"/>
                  <a:pt x="744093" y="756261"/>
                  <a:pt x="753626" y="763675"/>
                </a:cubicBezTo>
                <a:cubicBezTo>
                  <a:pt x="783771" y="787121"/>
                  <a:pt x="809904" y="816935"/>
                  <a:pt x="844062" y="834014"/>
                </a:cubicBezTo>
                <a:cubicBezTo>
                  <a:pt x="857460" y="840713"/>
                  <a:pt x="871553" y="846171"/>
                  <a:pt x="884255" y="854110"/>
                </a:cubicBezTo>
                <a:cubicBezTo>
                  <a:pt x="898457" y="862986"/>
                  <a:pt x="910820" y="874521"/>
                  <a:pt x="924448" y="884255"/>
                </a:cubicBezTo>
                <a:cubicBezTo>
                  <a:pt x="934275" y="891274"/>
                  <a:pt x="944545" y="897653"/>
                  <a:pt x="954593" y="904352"/>
                </a:cubicBezTo>
                <a:cubicBezTo>
                  <a:pt x="954596" y="904356"/>
                  <a:pt x="1034978" y="1024927"/>
                  <a:pt x="1034980" y="1024932"/>
                </a:cubicBezTo>
                <a:cubicBezTo>
                  <a:pt x="1041679" y="1041679"/>
                  <a:pt x="1048744" y="1058285"/>
                  <a:pt x="1055077" y="1075174"/>
                </a:cubicBezTo>
                <a:cubicBezTo>
                  <a:pt x="1058796" y="1085091"/>
                  <a:pt x="1060742" y="1095677"/>
                  <a:pt x="1065125" y="1105319"/>
                </a:cubicBezTo>
                <a:cubicBezTo>
                  <a:pt x="1077522" y="1132592"/>
                  <a:pt x="1094193" y="1157890"/>
                  <a:pt x="1105319" y="1185706"/>
                </a:cubicBezTo>
                <a:cubicBezTo>
                  <a:pt x="1112018" y="1202453"/>
                  <a:pt x="1119711" y="1218836"/>
                  <a:pt x="1125415" y="1235948"/>
                </a:cubicBezTo>
                <a:cubicBezTo>
                  <a:pt x="1131851" y="1255255"/>
                  <a:pt x="1135839" y="1286939"/>
                  <a:pt x="1145512" y="1306286"/>
                </a:cubicBezTo>
                <a:cubicBezTo>
                  <a:pt x="1150913" y="1317088"/>
                  <a:pt x="1158910" y="1326383"/>
                  <a:pt x="1165609" y="1336431"/>
                </a:cubicBezTo>
                <a:cubicBezTo>
                  <a:pt x="1190864" y="1412199"/>
                  <a:pt x="1153859" y="1321746"/>
                  <a:pt x="1205802" y="1386673"/>
                </a:cubicBezTo>
                <a:cubicBezTo>
                  <a:pt x="1261272" y="1456010"/>
                  <a:pt x="1159605" y="1379320"/>
                  <a:pt x="1245996" y="1436915"/>
                </a:cubicBezTo>
                <a:lnTo>
                  <a:pt x="1286189" y="1316335"/>
                </a:lnTo>
                <a:cubicBezTo>
                  <a:pt x="1289538" y="1306286"/>
                  <a:pt x="1290361" y="1295002"/>
                  <a:pt x="1296237" y="1286189"/>
                </a:cubicBezTo>
                <a:cubicBezTo>
                  <a:pt x="1344740" y="1213436"/>
                  <a:pt x="1325630" y="1247502"/>
                  <a:pt x="1356527" y="1185706"/>
                </a:cubicBezTo>
                <a:cubicBezTo>
                  <a:pt x="1359877" y="1168959"/>
                  <a:pt x="1362434" y="1152033"/>
                  <a:pt x="1366576" y="1135464"/>
                </a:cubicBezTo>
                <a:cubicBezTo>
                  <a:pt x="1369145" y="1125188"/>
                  <a:pt x="1374883" y="1115767"/>
                  <a:pt x="1376624" y="1105319"/>
                </a:cubicBezTo>
                <a:cubicBezTo>
                  <a:pt x="1381610" y="1075401"/>
                  <a:pt x="1382384" y="1044910"/>
                  <a:pt x="1386673" y="1014884"/>
                </a:cubicBezTo>
                <a:cubicBezTo>
                  <a:pt x="1389088" y="997977"/>
                  <a:pt x="1393913" y="981489"/>
                  <a:pt x="1396721" y="964642"/>
                </a:cubicBezTo>
                <a:cubicBezTo>
                  <a:pt x="1408106" y="896331"/>
                  <a:pt x="1406661" y="885014"/>
                  <a:pt x="1416818" y="813917"/>
                </a:cubicBezTo>
                <a:cubicBezTo>
                  <a:pt x="1419699" y="793748"/>
                  <a:pt x="1423517" y="773724"/>
                  <a:pt x="1426866" y="753627"/>
                </a:cubicBezTo>
                <a:cubicBezTo>
                  <a:pt x="1423517" y="659842"/>
                  <a:pt x="1416818" y="566117"/>
                  <a:pt x="1416818" y="472273"/>
                </a:cubicBezTo>
                <a:cubicBezTo>
                  <a:pt x="1416818" y="393054"/>
                  <a:pt x="1413339" y="231304"/>
                  <a:pt x="1467059" y="150726"/>
                </a:cubicBezTo>
                <a:lnTo>
                  <a:pt x="1487156" y="120581"/>
                </a:lnTo>
                <a:cubicBezTo>
                  <a:pt x="1509079" y="54811"/>
                  <a:pt x="1478631" y="119362"/>
                  <a:pt x="1527349" y="80387"/>
                </a:cubicBezTo>
                <a:cubicBezTo>
                  <a:pt x="1536779" y="72843"/>
                  <a:pt x="1538016" y="57786"/>
                  <a:pt x="1547446" y="50242"/>
                </a:cubicBezTo>
                <a:cubicBezTo>
                  <a:pt x="1553999" y="45000"/>
                  <a:pt x="1615159" y="30802"/>
                  <a:pt x="1617785" y="30146"/>
                </a:cubicBezTo>
                <a:cubicBezTo>
                  <a:pt x="1650474" y="13801"/>
                  <a:pt x="1669263" y="0"/>
                  <a:pt x="1708220" y="0"/>
                </a:cubicBezTo>
                <a:cubicBezTo>
                  <a:pt x="1722030" y="0"/>
                  <a:pt x="1735015" y="6699"/>
                  <a:pt x="1748413" y="10049"/>
                </a:cubicBezTo>
                <a:cubicBezTo>
                  <a:pt x="1768510" y="23447"/>
                  <a:pt x="1791624" y="33163"/>
                  <a:pt x="1808703" y="50242"/>
                </a:cubicBezTo>
                <a:cubicBezTo>
                  <a:pt x="1853268" y="94806"/>
                  <a:pt x="1844135" y="111058"/>
                  <a:pt x="1868993" y="160774"/>
                </a:cubicBezTo>
                <a:cubicBezTo>
                  <a:pt x="1881070" y="184927"/>
                  <a:pt x="1895789" y="207667"/>
                  <a:pt x="1909187" y="231113"/>
                </a:cubicBezTo>
                <a:cubicBezTo>
                  <a:pt x="1933280" y="351574"/>
                  <a:pt x="1923669" y="297903"/>
                  <a:pt x="1939332" y="391886"/>
                </a:cubicBezTo>
                <a:cubicBezTo>
                  <a:pt x="1935983" y="415332"/>
                  <a:pt x="1940786" y="441521"/>
                  <a:pt x="1929284" y="462225"/>
                </a:cubicBezTo>
                <a:cubicBezTo>
                  <a:pt x="1872302" y="564792"/>
                  <a:pt x="1854831" y="554085"/>
                  <a:pt x="1788607" y="612950"/>
                </a:cubicBezTo>
                <a:cubicBezTo>
                  <a:pt x="1723312" y="670989"/>
                  <a:pt x="1776830" y="638934"/>
                  <a:pt x="1708220" y="673240"/>
                </a:cubicBezTo>
                <a:cubicBezTo>
                  <a:pt x="1698172" y="686638"/>
                  <a:pt x="1687809" y="699805"/>
                  <a:pt x="1678075" y="713433"/>
                </a:cubicBezTo>
                <a:cubicBezTo>
                  <a:pt x="1671056" y="723260"/>
                  <a:pt x="1666517" y="735039"/>
                  <a:pt x="1657978" y="743578"/>
                </a:cubicBezTo>
                <a:cubicBezTo>
                  <a:pt x="1649439" y="752117"/>
                  <a:pt x="1637881" y="756976"/>
                  <a:pt x="1627833" y="763675"/>
                </a:cubicBezTo>
                <a:cubicBezTo>
                  <a:pt x="1617785" y="780422"/>
                  <a:pt x="1607173" y="796844"/>
                  <a:pt x="1597688" y="813917"/>
                </a:cubicBezTo>
                <a:cubicBezTo>
                  <a:pt x="1590413" y="827011"/>
                  <a:pt x="1586578" y="842127"/>
                  <a:pt x="1577591" y="854110"/>
                </a:cubicBezTo>
                <a:cubicBezTo>
                  <a:pt x="1566223" y="869268"/>
                  <a:pt x="1549729" y="879918"/>
                  <a:pt x="1537398" y="894304"/>
                </a:cubicBezTo>
                <a:cubicBezTo>
                  <a:pt x="1445587" y="1001417"/>
                  <a:pt x="1621863" y="819887"/>
                  <a:pt x="1477108" y="964642"/>
                </a:cubicBezTo>
                <a:cubicBezTo>
                  <a:pt x="1451849" y="1040415"/>
                  <a:pt x="1485922" y="947013"/>
                  <a:pt x="1446963" y="1024932"/>
                </a:cubicBezTo>
                <a:cubicBezTo>
                  <a:pt x="1438896" y="1041065"/>
                  <a:pt x="1433030" y="1058223"/>
                  <a:pt x="1426866" y="1075174"/>
                </a:cubicBezTo>
                <a:cubicBezTo>
                  <a:pt x="1419627" y="1095082"/>
                  <a:pt x="1418519" y="1117838"/>
                  <a:pt x="1406769" y="1135464"/>
                </a:cubicBezTo>
                <a:cubicBezTo>
                  <a:pt x="1382713" y="1171549"/>
                  <a:pt x="1376826" y="1174652"/>
                  <a:pt x="1366576" y="1225899"/>
                </a:cubicBezTo>
                <a:cubicBezTo>
                  <a:pt x="1363793" y="1239815"/>
                  <a:pt x="1356133" y="1288908"/>
                  <a:pt x="1346479" y="1306286"/>
                </a:cubicBezTo>
                <a:cubicBezTo>
                  <a:pt x="1334749" y="1327400"/>
                  <a:pt x="1306286" y="1366576"/>
                  <a:pt x="1306286" y="1366576"/>
                </a:cubicBezTo>
                <a:cubicBezTo>
                  <a:pt x="1269007" y="1310658"/>
                  <a:pt x="1283564" y="1340783"/>
                  <a:pt x="1266092" y="1235948"/>
                </a:cubicBezTo>
                <a:cubicBezTo>
                  <a:pt x="1262743" y="1215851"/>
                  <a:pt x="1258737" y="1195853"/>
                  <a:pt x="1256044" y="1175658"/>
                </a:cubicBezTo>
                <a:cubicBezTo>
                  <a:pt x="1252036" y="1145593"/>
                  <a:pt x="1250608" y="1115200"/>
                  <a:pt x="1245996" y="1085222"/>
                </a:cubicBezTo>
                <a:cubicBezTo>
                  <a:pt x="1243896" y="1071573"/>
                  <a:pt x="1239297" y="1058427"/>
                  <a:pt x="1235947" y="1045029"/>
                </a:cubicBezTo>
                <a:cubicBezTo>
                  <a:pt x="1204233" y="759594"/>
                  <a:pt x="1247463" y="1184804"/>
                  <a:pt x="1235947" y="482321"/>
                </a:cubicBezTo>
                <a:cubicBezTo>
                  <a:pt x="1235171" y="434959"/>
                  <a:pt x="1225141" y="388092"/>
                  <a:pt x="1215851" y="341644"/>
                </a:cubicBezTo>
                <a:cubicBezTo>
                  <a:pt x="1212030" y="322540"/>
                  <a:pt x="1206052" y="281854"/>
                  <a:pt x="1195754" y="261258"/>
                </a:cubicBezTo>
                <a:cubicBezTo>
                  <a:pt x="1190049" y="249849"/>
                  <a:pt x="1150061" y="195468"/>
                  <a:pt x="1145512" y="190919"/>
                </a:cubicBezTo>
                <a:cubicBezTo>
                  <a:pt x="1117579" y="162986"/>
                  <a:pt x="1111414" y="173952"/>
                  <a:pt x="1075174" y="160774"/>
                </a:cubicBezTo>
                <a:cubicBezTo>
                  <a:pt x="1051201" y="152057"/>
                  <a:pt x="1028808" y="139346"/>
                  <a:pt x="1004835" y="130629"/>
                </a:cubicBezTo>
                <a:cubicBezTo>
                  <a:pt x="978180" y="120936"/>
                  <a:pt x="929131" y="115037"/>
                  <a:pt x="904352" y="110532"/>
                </a:cubicBezTo>
                <a:cubicBezTo>
                  <a:pt x="887549" y="107477"/>
                  <a:pt x="870857" y="103833"/>
                  <a:pt x="854110" y="100484"/>
                </a:cubicBezTo>
                <a:cubicBezTo>
                  <a:pt x="813688" y="107221"/>
                  <a:pt x="791934" y="102370"/>
                  <a:pt x="763675" y="130629"/>
                </a:cubicBezTo>
                <a:cubicBezTo>
                  <a:pt x="755136" y="139168"/>
                  <a:pt x="750277" y="150726"/>
                  <a:pt x="743578" y="160774"/>
                </a:cubicBezTo>
                <a:cubicBezTo>
                  <a:pt x="740229" y="190919"/>
                  <a:pt x="737539" y="221145"/>
                  <a:pt x="733530" y="251209"/>
                </a:cubicBezTo>
                <a:cubicBezTo>
                  <a:pt x="730837" y="271404"/>
                  <a:pt x="723481" y="291125"/>
                  <a:pt x="723481" y="311499"/>
                </a:cubicBezTo>
                <a:cubicBezTo>
                  <a:pt x="723481" y="331484"/>
                  <a:pt x="735650" y="370744"/>
                  <a:pt x="743578" y="391886"/>
                </a:cubicBezTo>
                <a:cubicBezTo>
                  <a:pt x="749911" y="408775"/>
                  <a:pt x="754915" y="426360"/>
                  <a:pt x="763675" y="442128"/>
                </a:cubicBezTo>
                <a:cubicBezTo>
                  <a:pt x="771808" y="456768"/>
                  <a:pt x="783772" y="468923"/>
                  <a:pt x="793820" y="482321"/>
                </a:cubicBezTo>
                <a:cubicBezTo>
                  <a:pt x="797169" y="492369"/>
                  <a:pt x="797251" y="504195"/>
                  <a:pt x="803868" y="512466"/>
                </a:cubicBezTo>
                <a:cubicBezTo>
                  <a:pt x="818035" y="530175"/>
                  <a:pt x="844299" y="535992"/>
                  <a:pt x="864158" y="542611"/>
                </a:cubicBezTo>
                <a:cubicBezTo>
                  <a:pt x="874206" y="549310"/>
                  <a:pt x="883501" y="557307"/>
                  <a:pt x="894303" y="562708"/>
                </a:cubicBezTo>
                <a:cubicBezTo>
                  <a:pt x="903777" y="567445"/>
                  <a:pt x="914712" y="568585"/>
                  <a:pt x="924448" y="572757"/>
                </a:cubicBezTo>
                <a:cubicBezTo>
                  <a:pt x="938216" y="578658"/>
                  <a:pt x="951636" y="585421"/>
                  <a:pt x="964642" y="592853"/>
                </a:cubicBezTo>
                <a:cubicBezTo>
                  <a:pt x="1019186" y="624021"/>
                  <a:pt x="969660" y="604575"/>
                  <a:pt x="1024932" y="622998"/>
                </a:cubicBezTo>
                <a:cubicBezTo>
                  <a:pt x="1034980" y="633046"/>
                  <a:pt x="1043253" y="645260"/>
                  <a:pt x="1055077" y="653143"/>
                </a:cubicBezTo>
                <a:cubicBezTo>
                  <a:pt x="1110954" y="690395"/>
                  <a:pt x="1063301" y="620081"/>
                  <a:pt x="1115367" y="703385"/>
                </a:cubicBezTo>
                <a:cubicBezTo>
                  <a:pt x="1123306" y="716087"/>
                  <a:pt x="1129901" y="729670"/>
                  <a:pt x="1135464" y="743578"/>
                </a:cubicBezTo>
                <a:cubicBezTo>
                  <a:pt x="1143331" y="763247"/>
                  <a:pt x="1143809" y="786243"/>
                  <a:pt x="1155560" y="803869"/>
                </a:cubicBezTo>
                <a:lnTo>
                  <a:pt x="1175657" y="834014"/>
                </a:lnTo>
                <a:cubicBezTo>
                  <a:pt x="1222650" y="974990"/>
                  <a:pt x="1168639" y="798924"/>
                  <a:pt x="1205802" y="984739"/>
                </a:cubicBezTo>
                <a:cubicBezTo>
                  <a:pt x="1209956" y="1005511"/>
                  <a:pt x="1220761" y="1024478"/>
                  <a:pt x="1225899" y="1045029"/>
                </a:cubicBezTo>
                <a:lnTo>
                  <a:pt x="1235947" y="1085222"/>
                </a:lnTo>
                <a:cubicBezTo>
                  <a:pt x="1239297" y="1125416"/>
                  <a:pt x="1241542" y="1165717"/>
                  <a:pt x="1245996" y="1205803"/>
                </a:cubicBezTo>
                <a:cubicBezTo>
                  <a:pt x="1248246" y="1226052"/>
                  <a:pt x="1255159" y="1245738"/>
                  <a:pt x="1256044" y="1266093"/>
                </a:cubicBezTo>
                <a:cubicBezTo>
                  <a:pt x="1258517" y="1322980"/>
                  <a:pt x="1256044" y="1379974"/>
                  <a:pt x="1256044" y="1436915"/>
                </a:cubicBezTo>
                <a:lnTo>
                  <a:pt x="1286189" y="143691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8128" y="2334358"/>
            <a:ext cx="877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内花被片</a:t>
            </a:r>
            <a:endParaRPr kumimoji="1" lang="ja-JP" altLang="en-US" sz="135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43626" y="3846300"/>
            <a:ext cx="877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外花被片</a:t>
            </a:r>
            <a:endParaRPr kumimoji="1"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49447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</a:rPr>
              <a:t>Iris Flower </a:t>
            </a:r>
            <a:r>
              <a:rPr kumimoji="1" lang="ja-JP" altLang="en-US" dirty="0">
                <a:latin typeface="メイリオ" panose="020B0604030504040204" pitchFamily="50" charset="-128"/>
              </a:rPr>
              <a:t>データセット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75787" y="1753893"/>
            <a:ext cx="3724968" cy="3356877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altLang="ja-JP" dirty="0">
                <a:latin typeface="メイリオ" panose="020B0604030504040204" pitchFamily="50" charset="-128"/>
              </a:rPr>
              <a:t>Ronald Fisher, 1936</a:t>
            </a:r>
            <a:r>
              <a:rPr lang="ja-JP" altLang="en-US" dirty="0">
                <a:latin typeface="メイリオ" panose="020B0604030504040204" pitchFamily="50" charset="-128"/>
              </a:rPr>
              <a:t>年</a:t>
            </a:r>
            <a:endParaRPr lang="en-US" altLang="ja-JP" dirty="0">
              <a:latin typeface="メイリオ" panose="020B0604030504040204" pitchFamily="50" charset="-128"/>
            </a:endParaRPr>
          </a:p>
          <a:p>
            <a:pPr fontAlgn="base"/>
            <a:r>
              <a:rPr lang="en-US" altLang="ja-JP" dirty="0">
                <a:latin typeface="メイリオ" panose="020B0604030504040204" pitchFamily="50" charset="-128"/>
              </a:rPr>
              <a:t>3</a:t>
            </a:r>
            <a:r>
              <a:rPr lang="ja-JP" altLang="en-US" dirty="0">
                <a:latin typeface="メイリオ" panose="020B0604030504040204" pitchFamily="50" charset="-128"/>
              </a:rPr>
              <a:t>種のアヤメの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外花被辺</a:t>
            </a:r>
            <a:r>
              <a:rPr lang="ja-JP" altLang="en-US" dirty="0">
                <a:latin typeface="メイリオ" panose="020B0604030504040204" pitchFamily="50" charset="-128"/>
              </a:rPr>
              <a:t>、</a:t>
            </a:r>
            <a:r>
              <a:rPr lang="ja-JP" altLang="en-US" dirty="0">
                <a:solidFill>
                  <a:srgbClr val="C00000"/>
                </a:solidFill>
                <a:latin typeface="メイリオ" panose="020B0604030504040204" pitchFamily="50" charset="-128"/>
              </a:rPr>
              <a:t>内花被片</a:t>
            </a:r>
            <a:r>
              <a:rPr lang="ja-JP" altLang="en-US" dirty="0">
                <a:latin typeface="メイリオ" panose="020B0604030504040204" pitchFamily="50" charset="-128"/>
              </a:rPr>
              <a:t>の</a:t>
            </a:r>
            <a:r>
              <a:rPr lang="ja-JP" altLang="en-US" b="1" dirty="0">
                <a:latin typeface="メイリオ" panose="020B0604030504040204" pitchFamily="50" charset="-128"/>
              </a:rPr>
              <a:t>幅</a:t>
            </a:r>
            <a:r>
              <a:rPr lang="ja-JP" altLang="en-US" dirty="0">
                <a:latin typeface="メイリオ" panose="020B0604030504040204" pitchFamily="50" charset="-128"/>
              </a:rPr>
              <a:t>と</a:t>
            </a:r>
            <a:r>
              <a:rPr lang="ja-JP" altLang="en-US" b="1" dirty="0">
                <a:latin typeface="メイリオ" panose="020B0604030504040204" pitchFamily="50" charset="-128"/>
              </a:rPr>
              <a:t>長さ</a:t>
            </a:r>
            <a:r>
              <a:rPr lang="ja-JP" altLang="en-US" dirty="0">
                <a:latin typeface="メイリオ" panose="020B0604030504040204" pitchFamily="50" charset="-128"/>
              </a:rPr>
              <a:t>を計測したデータセット</a:t>
            </a:r>
            <a:endParaRPr lang="pt-BR" altLang="ja-JP" dirty="0">
              <a:latin typeface="メイリオ" panose="020B0604030504040204" pitchFamily="50" charset="-128"/>
            </a:endParaRPr>
          </a:p>
          <a:p>
            <a:pPr marL="0" indent="0" fontAlgn="base">
              <a:buNone/>
            </a:pPr>
            <a:r>
              <a:rPr lang="pt-BR" altLang="ja-JP" dirty="0">
                <a:latin typeface="メイリオ" panose="020B0604030504040204" pitchFamily="50" charset="-128"/>
              </a:rPr>
              <a:t> Iris setosa</a:t>
            </a:r>
          </a:p>
          <a:p>
            <a:pPr marL="0" indent="0" fontAlgn="base">
              <a:buNone/>
            </a:pPr>
            <a:r>
              <a:rPr lang="pt-BR" altLang="ja-JP" dirty="0">
                <a:latin typeface="メイリオ" panose="020B0604030504040204" pitchFamily="50" charset="-128"/>
              </a:rPr>
              <a:t> Iris versicolor</a:t>
            </a:r>
          </a:p>
          <a:p>
            <a:pPr marL="0" indent="0" fontAlgn="base"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 </a:t>
            </a:r>
            <a:r>
              <a:rPr lang="pt-BR" altLang="ja-JP" dirty="0">
                <a:latin typeface="メイリオ" panose="020B0604030504040204" pitchFamily="50" charset="-128"/>
              </a:rPr>
              <a:t>Iris virginica</a:t>
            </a:r>
          </a:p>
          <a:p>
            <a:pPr fontAlgn="base"/>
            <a:r>
              <a:rPr lang="ja-JP" altLang="en-US" dirty="0">
                <a:latin typeface="メイリオ" panose="020B0604030504040204" pitchFamily="50" charset="-128"/>
              </a:rPr>
              <a:t>データ数は </a:t>
            </a:r>
            <a:r>
              <a:rPr lang="en-US" altLang="ja-JP" dirty="0">
                <a:latin typeface="メイリオ" panose="020B0604030504040204" pitchFamily="50" charset="-128"/>
              </a:rPr>
              <a:t>50 × 3 </a:t>
            </a:r>
            <a:r>
              <a:rPr lang="ja-JP" altLang="en-US" dirty="0">
                <a:latin typeface="メイリオ" panose="020B0604030504040204" pitchFamily="50" charset="-128"/>
              </a:rPr>
              <a:t>種類</a:t>
            </a:r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A150-FBCC-4EED-BD77-593698E95F33}" type="slidenum">
              <a:rPr lang="ja-JP" altLang="en-US" smtClean="0">
                <a:latin typeface="メイリオ" panose="020B0604030504040204" pitchFamily="50" charset="-128"/>
              </a:rPr>
              <a:pPr/>
              <a:t>14</a:t>
            </a:fld>
            <a:endParaRPr lang="ja-JP" altLang="en-US">
              <a:latin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7046" y="1717056"/>
            <a:ext cx="5178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u="sng" dirty="0"/>
              <a:t>Iris Flower </a:t>
            </a:r>
            <a:r>
              <a:rPr lang="ja-JP" altLang="en-US" u="sng" dirty="0"/>
              <a:t>データセットは </a:t>
            </a:r>
            <a:r>
              <a:rPr lang="en-US" altLang="ja-JP" u="sng" dirty="0"/>
              <a:t>Python </a:t>
            </a:r>
            <a:r>
              <a:rPr lang="ja-JP" altLang="en-US" u="sng" dirty="0"/>
              <a:t>でも利用可能</a:t>
            </a:r>
            <a:endParaRPr lang="en-US" altLang="ja-JP" u="sng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42E0E7-083D-4AC3-9AFE-4E6C4782D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32" y="2160165"/>
            <a:ext cx="5364369" cy="372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15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4BFD8-9F79-4706-816B-4756EBFCB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ここで行う</a:t>
            </a:r>
            <a:r>
              <a:rPr lang="ja-JP" altLang="en-US" dirty="0"/>
              <a:t>こと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8AFC40-C821-45F0-98CD-30C6B9A6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自動での</a:t>
            </a:r>
            <a:r>
              <a:rPr lang="ja-JP" altLang="en-US" dirty="0"/>
              <a:t>グラフ作成</a:t>
            </a:r>
            <a:endParaRPr lang="en-US" altLang="ja-JP" dirty="0"/>
          </a:p>
          <a:p>
            <a:pPr lvl="1"/>
            <a:r>
              <a:rPr lang="ja-JP" altLang="en-US" dirty="0"/>
              <a:t>円グラフ</a:t>
            </a:r>
            <a:endParaRPr lang="en-US" altLang="ja-JP" dirty="0"/>
          </a:p>
          <a:p>
            <a:pPr lvl="1"/>
            <a:r>
              <a:rPr lang="ja-JP" altLang="en-US" dirty="0"/>
              <a:t>棒グラフ</a:t>
            </a:r>
            <a:endParaRPr lang="en-US" altLang="ja-JP" dirty="0"/>
          </a:p>
          <a:p>
            <a:pPr lvl="1"/>
            <a:r>
              <a:rPr lang="ja-JP" altLang="en-US" dirty="0"/>
              <a:t>散布図</a:t>
            </a:r>
            <a:endParaRPr lang="en-US" altLang="ja-JP" dirty="0"/>
          </a:p>
          <a:p>
            <a:pPr lvl="1"/>
            <a:r>
              <a:rPr lang="ja-JP" altLang="en-US" dirty="0"/>
              <a:t>線形近似</a:t>
            </a:r>
            <a:endParaRPr lang="en-US" altLang="ja-JP" dirty="0"/>
          </a:p>
          <a:p>
            <a:pPr lvl="1"/>
            <a:r>
              <a:rPr lang="ja-JP" altLang="en-US" dirty="0"/>
              <a:t>ヒストグラム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データ分析</a:t>
            </a:r>
            <a:endParaRPr lang="en-US" altLang="ja-JP" dirty="0"/>
          </a:p>
          <a:p>
            <a:pPr lvl="1"/>
            <a:r>
              <a:rPr lang="ja-JP" altLang="en-US" dirty="0"/>
              <a:t>分類（クラスタリング）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C68A9B-5042-45E6-8866-006896FC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93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B7F06-3C28-4250-9647-94643068B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何の役に立つのか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BD468-6B9F-4EDA-BAB7-7C09D9BF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データの管理や分析</a:t>
            </a:r>
            <a:r>
              <a:rPr lang="ja-JP" altLang="en-US" dirty="0"/>
              <a:t>では、さまざまなグラフ（</a:t>
            </a:r>
            <a:r>
              <a:rPr lang="ja-JP" altLang="en-US" b="1" dirty="0"/>
              <a:t>棒グラフ、円グラフ、散布図、ヒストグラム</a:t>
            </a:r>
            <a:r>
              <a:rPr lang="ja-JP" altLang="en-US" dirty="0"/>
              <a:t>）や分析法が</a:t>
            </a:r>
            <a:r>
              <a:rPr lang="ja-JP" altLang="en-US" b="1" dirty="0"/>
              <a:t>役に立つ</a:t>
            </a:r>
            <a:endParaRPr lang="en-US" altLang="ja-JP" b="1" dirty="0"/>
          </a:p>
          <a:p>
            <a:endParaRPr lang="ja-JP" altLang="en-US" b="1" dirty="0"/>
          </a:p>
          <a:p>
            <a:r>
              <a:rPr lang="ja-JP" altLang="en-US" dirty="0"/>
              <a:t>データに</a:t>
            </a:r>
            <a:r>
              <a:rPr lang="ja-JP" altLang="en-US" b="1" dirty="0">
                <a:solidFill>
                  <a:srgbClr val="C00000"/>
                </a:solidFill>
              </a:rPr>
              <a:t>外れ値</a:t>
            </a:r>
            <a:r>
              <a:rPr lang="ja-JP" altLang="en-US" dirty="0"/>
              <a:t>があるか？　の判定でも、さまざまなグラフ（線形近似）や分析法（クラスタリング）が役に立つ</a:t>
            </a:r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外れ値</a:t>
            </a:r>
            <a:r>
              <a:rPr lang="ja-JP" altLang="en-US" dirty="0"/>
              <a:t>とは、計測ミス、大きな誤差、装置の異常等により、大きく外れた値を持つデータのこと。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349664-7434-4993-AB92-AC1F796C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67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E1552-A508-4408-91B1-7C2E77EC8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この実習の特徴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1DB5A2-262E-4261-8B4E-A5AD0B180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で</a:t>
            </a:r>
            <a:r>
              <a:rPr kumimoji="1" lang="ja-JP" altLang="en-US" b="1" dirty="0"/>
              <a:t>自動化</a:t>
            </a:r>
            <a:r>
              <a:rPr kumimoji="1" lang="ja-JP" altLang="en-US" dirty="0"/>
              <a:t>する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Excel </a:t>
            </a:r>
            <a:r>
              <a:rPr kumimoji="1" lang="ja-JP" altLang="en-US" dirty="0"/>
              <a:t>よりも、</a:t>
            </a:r>
            <a:r>
              <a:rPr kumimoji="1" lang="ja-JP" altLang="en-US" b="1" dirty="0"/>
              <a:t>きれいなグラフ</a:t>
            </a:r>
            <a:r>
              <a:rPr kumimoji="1" lang="ja-JP" altLang="en-US" dirty="0"/>
              <a:t>をめざす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Excel </a:t>
            </a:r>
            <a:r>
              <a:rPr kumimoji="1" lang="ja-JP" altLang="en-US" dirty="0" err="1"/>
              <a:t>で</a:t>
            </a:r>
            <a:r>
              <a:rPr kumimoji="1" lang="ja-JP" altLang="en-US" dirty="0"/>
              <a:t>できないこと（クラスタリング）も行う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b="1" dirty="0"/>
              <a:t>Python </a:t>
            </a:r>
            <a:r>
              <a:rPr kumimoji="1" lang="ja-JP" altLang="en-US" b="1" dirty="0"/>
              <a:t>の簡単なプログラム</a:t>
            </a:r>
            <a:r>
              <a:rPr kumimoji="1" lang="ja-JP" altLang="en-US" dirty="0"/>
              <a:t>で行えるようにする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matplotlib, seaborn, </a:t>
            </a:r>
            <a:r>
              <a:rPr lang="en-US" altLang="ja-JP" dirty="0" err="1"/>
              <a:t>scikit</a:t>
            </a:r>
            <a:r>
              <a:rPr lang="en-US" altLang="ja-JP" dirty="0"/>
              <a:t>-learn </a:t>
            </a:r>
            <a:r>
              <a:rPr lang="ja-JP" altLang="en-US" dirty="0"/>
              <a:t>を使用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AB48E3-1669-4542-8DB6-6DC0D595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8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1DF85F-9992-425A-81B5-6C52DB9E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実習の見どころ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6FAF69-0B2E-401D-9498-C572CF93D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線形近似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カーネル密度分布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自動分類（クラスタリング）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9E8812-66D6-4B56-AF4D-A5643AE3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588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E05BFE-6BCF-4DC3-9416-A22A8F89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線形近似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FD1CB7-23AD-402E-AA76-D1A17144A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5547027"/>
            <a:ext cx="8461208" cy="1050543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互いの関係性（増加、減少）を直線で近似する</a:t>
            </a:r>
            <a:endParaRPr kumimoji="1" lang="en-US" altLang="ja-JP" dirty="0"/>
          </a:p>
          <a:p>
            <a:r>
              <a:rPr lang="ja-JP" altLang="en-US" dirty="0"/>
              <a:t>その直線を自動で得ることが可能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EDE5D8-C715-42C3-98A8-33A622261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7C62458-5EB7-4686-9148-C96404226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61" y="968796"/>
            <a:ext cx="4458239" cy="425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8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E05BFE-6BCF-4DC3-9416-A22A8F89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カーネル密度分布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FD1CB7-23AD-402E-AA76-D1A17144A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5231756"/>
            <a:ext cx="8461208" cy="1626243"/>
          </a:xfrm>
        </p:spPr>
        <p:txBody>
          <a:bodyPr/>
          <a:lstStyle/>
          <a:p>
            <a:r>
              <a:rPr kumimoji="1" lang="ja-JP" altLang="en-US" dirty="0"/>
              <a:t>ヒストグラムをなめらかにすることにより、密度／確率を推定する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EDE5D8-C715-42C3-98A8-33A622261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DA96837-BA27-4B32-B17F-BCAA02752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03767"/>
            <a:ext cx="4128453" cy="292099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BB3216-5FAC-40D0-B04D-2CAD3DDA0D38}"/>
              </a:ext>
            </a:extLst>
          </p:cNvPr>
          <p:cNvSpPr txBox="1"/>
          <p:nvPr/>
        </p:nvSpPr>
        <p:spPr>
          <a:xfrm>
            <a:off x="405114" y="4305782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元のヒストグラム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05FCDC3A-99C3-4294-BB6E-8654D46E6498}"/>
              </a:ext>
            </a:extLst>
          </p:cNvPr>
          <p:cNvSpPr/>
          <p:nvPr/>
        </p:nvSpPr>
        <p:spPr>
          <a:xfrm>
            <a:off x="4282633" y="2326511"/>
            <a:ext cx="289367" cy="763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71172B5-AE3A-40D3-A235-84007B6EA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181" y="1303766"/>
            <a:ext cx="4573174" cy="292099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0B1C34A-D7AD-4F0D-9078-F617858B4F43}"/>
              </a:ext>
            </a:extLst>
          </p:cNvPr>
          <p:cNvSpPr txBox="1"/>
          <p:nvPr/>
        </p:nvSpPr>
        <p:spPr>
          <a:xfrm>
            <a:off x="5368607" y="4305782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カーネル密度分布付き</a:t>
            </a:r>
          </a:p>
        </p:txBody>
      </p:sp>
    </p:spTree>
    <p:extLst>
      <p:ext uri="{BB962C8B-B14F-4D97-AF65-F5344CB8AC3E}">
        <p14:creationId xmlns:p14="http://schemas.microsoft.com/office/powerpoint/2010/main" val="717668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0CCEE-83F4-4BA1-975C-162906BF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自動分類（クラスタリング）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A7ADDE-F97D-4427-A14E-40302D67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3E1D842-E700-4E19-8453-82E9FAA25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6" y="772918"/>
            <a:ext cx="3260367" cy="272770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29B34A6-CAA9-46B8-AD1B-25C75C68EF61}"/>
              </a:ext>
            </a:extLst>
          </p:cNvPr>
          <p:cNvSpPr txBox="1"/>
          <p:nvPr/>
        </p:nvSpPr>
        <p:spPr>
          <a:xfrm>
            <a:off x="3753796" y="1862867"/>
            <a:ext cx="3958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元データ</a:t>
            </a:r>
            <a:endParaRPr kumimoji="1" lang="en-US" altLang="ja-JP" sz="2800" dirty="0"/>
          </a:p>
          <a:p>
            <a:r>
              <a:rPr kumimoji="1" lang="ja-JP" altLang="en-US" sz="2800" dirty="0"/>
              <a:t>（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種類の花のデータ）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979AB41-9ACD-425C-AD31-43D1C23CA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29" y="3628647"/>
            <a:ext cx="2791744" cy="263023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68B476-53FC-416E-A1EB-1B7D37BD3841}"/>
              </a:ext>
            </a:extLst>
          </p:cNvPr>
          <p:cNvSpPr txBox="1"/>
          <p:nvPr/>
        </p:nvSpPr>
        <p:spPr>
          <a:xfrm>
            <a:off x="545348" y="6356351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種類情報なしのデータ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63D21E78-C041-4684-ABB5-524E061FA366}"/>
              </a:ext>
            </a:extLst>
          </p:cNvPr>
          <p:cNvSpPr/>
          <p:nvPr/>
        </p:nvSpPr>
        <p:spPr>
          <a:xfrm>
            <a:off x="3753796" y="4328932"/>
            <a:ext cx="436239" cy="9541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711229-6212-49B4-82A5-7542388433B9}"/>
              </a:ext>
            </a:extLst>
          </p:cNvPr>
          <p:cNvSpPr txBox="1"/>
          <p:nvPr/>
        </p:nvSpPr>
        <p:spPr>
          <a:xfrm>
            <a:off x="2725420" y="3548715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/>
              <a:t>自動分類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（クラスタリング）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A2B199A-FC3B-4449-A4A7-C41850EEA3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0043" y="3198635"/>
            <a:ext cx="3474522" cy="306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59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B280B3-1383-47AE-BEE7-B0CCF4DE8D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実習で気を付けて欲しいこと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27D033-2664-4BA4-A403-F2058D198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0AB49B-173D-4C49-B8C5-84FEBB12C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820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546</Words>
  <Application>Microsoft Office PowerPoint</Application>
  <PresentationFormat>画面に合わせる (4:3)</PresentationFormat>
  <Paragraphs>107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メイリオ</vt:lpstr>
      <vt:lpstr>游ゴシック</vt:lpstr>
      <vt:lpstr>Arial</vt:lpstr>
      <vt:lpstr>Calibri</vt:lpstr>
      <vt:lpstr>Segoe UI</vt:lpstr>
      <vt:lpstr>Office テーマ</vt:lpstr>
      <vt:lpstr>3-4 データマネジメント， データ分析 </vt:lpstr>
      <vt:lpstr>ここで行うこと</vt:lpstr>
      <vt:lpstr>何の役に立つのか</vt:lpstr>
      <vt:lpstr>この実習の特徴</vt:lpstr>
      <vt:lpstr>実習の見どころ</vt:lpstr>
      <vt:lpstr>線形近似</vt:lpstr>
      <vt:lpstr>カーネル密度分布</vt:lpstr>
      <vt:lpstr>自動分類（クラスタリング）</vt:lpstr>
      <vt:lpstr>実習で気を付けて欲しいこと</vt:lpstr>
      <vt:lpstr>前準備</vt:lpstr>
      <vt:lpstr>実習で気を付けて欲しいこと ①</vt:lpstr>
      <vt:lpstr>実習で気を付けて欲しいこと②</vt:lpstr>
      <vt:lpstr>アヤメ属 (Iris)</vt:lpstr>
      <vt:lpstr>Iris Flower データセット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データマネジメント、データ分析</dc:title>
  <dc:creator>kunihiko</dc:creator>
  <cp:lastModifiedBy>user</cp:lastModifiedBy>
  <cp:revision>64</cp:revision>
  <dcterms:created xsi:type="dcterms:W3CDTF">2020-06-03T12:20:31Z</dcterms:created>
  <dcterms:modified xsi:type="dcterms:W3CDTF">2020-10-06T03:49:18Z</dcterms:modified>
</cp:coreProperties>
</file>