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883" r:id="rId2"/>
    <p:sldId id="889" r:id="rId3"/>
    <p:sldId id="887" r:id="rId4"/>
    <p:sldId id="879" r:id="rId5"/>
    <p:sldId id="875" r:id="rId6"/>
    <p:sldId id="872" r:id="rId7"/>
    <p:sldId id="874" r:id="rId8"/>
    <p:sldId id="882" r:id="rId9"/>
    <p:sldId id="877" r:id="rId10"/>
    <p:sldId id="878" r:id="rId11"/>
    <p:sldId id="888" r:id="rId12"/>
    <p:sldId id="885" r:id="rId13"/>
    <p:sldId id="744" r:id="rId14"/>
    <p:sldId id="884" r:id="rId15"/>
    <p:sldId id="753" r:id="rId16"/>
    <p:sldId id="886" r:id="rId17"/>
    <p:sldId id="816" r:id="rId18"/>
    <p:sldId id="754" r:id="rId1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1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0" y="-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20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tensorflow.org/tutorial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xxxxxxxxxx@gmail.com" TargetMode="External"/><Relationship Id="rId2" Type="http://schemas.openxmlformats.org/officeDocument/2006/relationships/hyperlink" Target="https://accounts.google.com/SignU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ensorflow.org/tutorial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4092" y="1122363"/>
            <a:ext cx="7954108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3-2 </a:t>
            </a:r>
            <a:r>
              <a:rPr lang="ja-JP" altLang="en-US" dirty="0"/>
              <a:t>人工知能による画像の分類、</a:t>
            </a:r>
            <a:br>
              <a:rPr lang="en-US" altLang="ja-JP" dirty="0"/>
            </a:br>
            <a:r>
              <a:rPr lang="ja-JP" altLang="en-US" dirty="0"/>
              <a:t>過学習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（情報工学応用演習 </a:t>
            </a:r>
            <a:r>
              <a:rPr lang="en-US" altLang="ja-JP" dirty="0"/>
              <a:t>II</a:t>
            </a:r>
            <a:r>
              <a:rPr lang="ja-JP" altLang="en-US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26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7D4E9A-11CF-4BE8-A138-348E5405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ニューラルネットワークによる予測の様子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8B7180-7A16-48DA-8296-8E7C769F4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A1F3C36-CE9E-43E0-924E-95DCCE5D0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33" y="644893"/>
            <a:ext cx="7329505" cy="583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16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127186-4F31-4A3E-A207-5BFD026E79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過学習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E4D7278-7409-44F4-A777-F52DA02749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E68A22-8AE3-48CF-8873-21A2E78E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156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過学習なし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7B100C76-611C-45F2-8C75-325D28679630}"/>
              </a:ext>
            </a:extLst>
          </p:cNvPr>
          <p:cNvCxnSpPr/>
          <p:nvPr/>
        </p:nvCxnSpPr>
        <p:spPr>
          <a:xfrm flipV="1">
            <a:off x="1607419" y="1559293"/>
            <a:ext cx="0" cy="44853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DFB8001-C993-4AF3-90FC-DE0C6506C5B1}"/>
              </a:ext>
            </a:extLst>
          </p:cNvPr>
          <p:cNvCxnSpPr>
            <a:cxnSpLocks/>
          </p:cNvCxnSpPr>
          <p:nvPr/>
        </p:nvCxnSpPr>
        <p:spPr>
          <a:xfrm>
            <a:off x="1201554" y="5619549"/>
            <a:ext cx="492011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CED09FF-E16F-48C3-A57A-F2DDA2E9CE8C}"/>
              </a:ext>
            </a:extLst>
          </p:cNvPr>
          <p:cNvSpPr txBox="1"/>
          <p:nvPr/>
        </p:nvSpPr>
        <p:spPr>
          <a:xfrm>
            <a:off x="363894" y="103607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精度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BC31880-EB29-46F8-AFB2-504E15C4EEC0}"/>
              </a:ext>
            </a:extLst>
          </p:cNvPr>
          <p:cNvSpPr txBox="1"/>
          <p:nvPr/>
        </p:nvSpPr>
        <p:spPr>
          <a:xfrm>
            <a:off x="5869686" y="578305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エポック数</a:t>
            </a:r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311BB030-CCB7-40C4-B80A-75609600EFE4}"/>
              </a:ext>
            </a:extLst>
          </p:cNvPr>
          <p:cNvSpPr/>
          <p:nvPr/>
        </p:nvSpPr>
        <p:spPr>
          <a:xfrm>
            <a:off x="1828800" y="2050181"/>
            <a:ext cx="4186989" cy="3177673"/>
          </a:xfrm>
          <a:custGeom>
            <a:avLst/>
            <a:gdLst>
              <a:gd name="connsiteX0" fmla="*/ 0 w 4186989"/>
              <a:gd name="connsiteY0" fmla="*/ 0 h 3177673"/>
              <a:gd name="connsiteX1" fmla="*/ 0 w 4186989"/>
              <a:gd name="connsiteY1" fmla="*/ 0 h 3177673"/>
              <a:gd name="connsiteX2" fmla="*/ 19251 w 4186989"/>
              <a:gd name="connsiteY2" fmla="*/ 125128 h 3177673"/>
              <a:gd name="connsiteX3" fmla="*/ 57752 w 4186989"/>
              <a:gd name="connsiteY3" fmla="*/ 182880 h 3177673"/>
              <a:gd name="connsiteX4" fmla="*/ 77002 w 4186989"/>
              <a:gd name="connsiteY4" fmla="*/ 269507 h 3177673"/>
              <a:gd name="connsiteX5" fmla="*/ 86627 w 4186989"/>
              <a:gd name="connsiteY5" fmla="*/ 298383 h 3177673"/>
              <a:gd name="connsiteX6" fmla="*/ 105878 w 4186989"/>
              <a:gd name="connsiteY6" fmla="*/ 404261 h 3177673"/>
              <a:gd name="connsiteX7" fmla="*/ 144379 w 4186989"/>
              <a:gd name="connsiteY7" fmla="*/ 577516 h 3177673"/>
              <a:gd name="connsiteX8" fmla="*/ 182880 w 4186989"/>
              <a:gd name="connsiteY8" fmla="*/ 789272 h 3177673"/>
              <a:gd name="connsiteX9" fmla="*/ 211756 w 4186989"/>
              <a:gd name="connsiteY9" fmla="*/ 847023 h 3177673"/>
              <a:gd name="connsiteX10" fmla="*/ 269507 w 4186989"/>
              <a:gd name="connsiteY10" fmla="*/ 943276 h 3177673"/>
              <a:gd name="connsiteX11" fmla="*/ 288758 w 4186989"/>
              <a:gd name="connsiteY11" fmla="*/ 1001027 h 3177673"/>
              <a:gd name="connsiteX12" fmla="*/ 317634 w 4186989"/>
              <a:gd name="connsiteY12" fmla="*/ 1029903 h 3177673"/>
              <a:gd name="connsiteX13" fmla="*/ 365760 w 4186989"/>
              <a:gd name="connsiteY13" fmla="*/ 1135781 h 3177673"/>
              <a:gd name="connsiteX14" fmla="*/ 423512 w 4186989"/>
              <a:gd name="connsiteY14" fmla="*/ 1203158 h 3177673"/>
              <a:gd name="connsiteX15" fmla="*/ 471638 w 4186989"/>
              <a:gd name="connsiteY15" fmla="*/ 1289785 h 3177673"/>
              <a:gd name="connsiteX16" fmla="*/ 529389 w 4186989"/>
              <a:gd name="connsiteY16" fmla="*/ 1366787 h 3177673"/>
              <a:gd name="connsiteX17" fmla="*/ 587141 w 4186989"/>
              <a:gd name="connsiteY17" fmla="*/ 1463040 h 3177673"/>
              <a:gd name="connsiteX18" fmla="*/ 606392 w 4186989"/>
              <a:gd name="connsiteY18" fmla="*/ 1511166 h 3177673"/>
              <a:gd name="connsiteX19" fmla="*/ 616017 w 4186989"/>
              <a:gd name="connsiteY19" fmla="*/ 1549667 h 3177673"/>
              <a:gd name="connsiteX20" fmla="*/ 654518 w 4186989"/>
              <a:gd name="connsiteY20" fmla="*/ 1578543 h 3177673"/>
              <a:gd name="connsiteX21" fmla="*/ 683394 w 4186989"/>
              <a:gd name="connsiteY21" fmla="*/ 1607419 h 3177673"/>
              <a:gd name="connsiteX22" fmla="*/ 731520 w 4186989"/>
              <a:gd name="connsiteY22" fmla="*/ 1684421 h 3177673"/>
              <a:gd name="connsiteX23" fmla="*/ 750771 w 4186989"/>
              <a:gd name="connsiteY23" fmla="*/ 1713297 h 3177673"/>
              <a:gd name="connsiteX24" fmla="*/ 789272 w 4186989"/>
              <a:gd name="connsiteY24" fmla="*/ 1751798 h 3177673"/>
              <a:gd name="connsiteX25" fmla="*/ 856648 w 4186989"/>
              <a:gd name="connsiteY25" fmla="*/ 1838425 h 3177673"/>
              <a:gd name="connsiteX26" fmla="*/ 895149 w 4186989"/>
              <a:gd name="connsiteY26" fmla="*/ 1867301 h 3177673"/>
              <a:gd name="connsiteX27" fmla="*/ 962526 w 4186989"/>
              <a:gd name="connsiteY27" fmla="*/ 1905802 h 3177673"/>
              <a:gd name="connsiteX28" fmla="*/ 1001027 w 4186989"/>
              <a:gd name="connsiteY28" fmla="*/ 1944303 h 3177673"/>
              <a:gd name="connsiteX29" fmla="*/ 1049154 w 4186989"/>
              <a:gd name="connsiteY29" fmla="*/ 1992430 h 3177673"/>
              <a:gd name="connsiteX30" fmla="*/ 1135781 w 4186989"/>
              <a:gd name="connsiteY30" fmla="*/ 2050181 h 3177673"/>
              <a:gd name="connsiteX31" fmla="*/ 1155032 w 4186989"/>
              <a:gd name="connsiteY31" fmla="*/ 2088682 h 3177673"/>
              <a:gd name="connsiteX32" fmla="*/ 1251284 w 4186989"/>
              <a:gd name="connsiteY32" fmla="*/ 2136808 h 3177673"/>
              <a:gd name="connsiteX33" fmla="*/ 1280160 w 4186989"/>
              <a:gd name="connsiteY33" fmla="*/ 2175310 h 3177673"/>
              <a:gd name="connsiteX34" fmla="*/ 1309036 w 4186989"/>
              <a:gd name="connsiteY34" fmla="*/ 2184935 h 3177673"/>
              <a:gd name="connsiteX35" fmla="*/ 1347537 w 4186989"/>
              <a:gd name="connsiteY35" fmla="*/ 2204185 h 3177673"/>
              <a:gd name="connsiteX36" fmla="*/ 1453415 w 4186989"/>
              <a:gd name="connsiteY36" fmla="*/ 2261937 h 3177673"/>
              <a:gd name="connsiteX37" fmla="*/ 1482291 w 4186989"/>
              <a:gd name="connsiteY37" fmla="*/ 2290813 h 3177673"/>
              <a:gd name="connsiteX38" fmla="*/ 1568918 w 4186989"/>
              <a:gd name="connsiteY38" fmla="*/ 2338939 h 3177673"/>
              <a:gd name="connsiteX39" fmla="*/ 1607419 w 4186989"/>
              <a:gd name="connsiteY39" fmla="*/ 2377440 h 3177673"/>
              <a:gd name="connsiteX40" fmla="*/ 1645920 w 4186989"/>
              <a:gd name="connsiteY40" fmla="*/ 2396691 h 3177673"/>
              <a:gd name="connsiteX41" fmla="*/ 1674796 w 4186989"/>
              <a:gd name="connsiteY41" fmla="*/ 2425566 h 3177673"/>
              <a:gd name="connsiteX42" fmla="*/ 1722922 w 4186989"/>
              <a:gd name="connsiteY42" fmla="*/ 2464067 h 3177673"/>
              <a:gd name="connsiteX43" fmla="*/ 1809549 w 4186989"/>
              <a:gd name="connsiteY43" fmla="*/ 2502568 h 3177673"/>
              <a:gd name="connsiteX44" fmla="*/ 1886552 w 4186989"/>
              <a:gd name="connsiteY44" fmla="*/ 2541070 h 3177673"/>
              <a:gd name="connsiteX45" fmla="*/ 1925053 w 4186989"/>
              <a:gd name="connsiteY45" fmla="*/ 2560320 h 3177673"/>
              <a:gd name="connsiteX46" fmla="*/ 2030931 w 4186989"/>
              <a:gd name="connsiteY46" fmla="*/ 2598821 h 3177673"/>
              <a:gd name="connsiteX47" fmla="*/ 2069432 w 4186989"/>
              <a:gd name="connsiteY47" fmla="*/ 2618072 h 3177673"/>
              <a:gd name="connsiteX48" fmla="*/ 2136808 w 4186989"/>
              <a:gd name="connsiteY48" fmla="*/ 2637322 h 3177673"/>
              <a:gd name="connsiteX49" fmla="*/ 2271562 w 4186989"/>
              <a:gd name="connsiteY49" fmla="*/ 2714324 h 3177673"/>
              <a:gd name="connsiteX50" fmla="*/ 2406316 w 4186989"/>
              <a:gd name="connsiteY50" fmla="*/ 2762451 h 3177673"/>
              <a:gd name="connsiteX51" fmla="*/ 2464067 w 4186989"/>
              <a:gd name="connsiteY51" fmla="*/ 2781701 h 3177673"/>
              <a:gd name="connsiteX52" fmla="*/ 2541069 w 4186989"/>
              <a:gd name="connsiteY52" fmla="*/ 2800952 h 3177673"/>
              <a:gd name="connsiteX53" fmla="*/ 2704699 w 4186989"/>
              <a:gd name="connsiteY53" fmla="*/ 2858703 h 3177673"/>
              <a:gd name="connsiteX54" fmla="*/ 2762451 w 4186989"/>
              <a:gd name="connsiteY54" fmla="*/ 2897204 h 3177673"/>
              <a:gd name="connsiteX55" fmla="*/ 2877954 w 4186989"/>
              <a:gd name="connsiteY55" fmla="*/ 2916455 h 3177673"/>
              <a:gd name="connsiteX56" fmla="*/ 2916455 w 4186989"/>
              <a:gd name="connsiteY56" fmla="*/ 2926080 h 3177673"/>
              <a:gd name="connsiteX57" fmla="*/ 3022333 w 4186989"/>
              <a:gd name="connsiteY57" fmla="*/ 2964581 h 3177673"/>
              <a:gd name="connsiteX58" fmla="*/ 3060834 w 4186989"/>
              <a:gd name="connsiteY58" fmla="*/ 2983832 h 3177673"/>
              <a:gd name="connsiteX59" fmla="*/ 3185962 w 4186989"/>
              <a:gd name="connsiteY59" fmla="*/ 3003082 h 3177673"/>
              <a:gd name="connsiteX60" fmla="*/ 3320716 w 4186989"/>
              <a:gd name="connsiteY60" fmla="*/ 3031958 h 3177673"/>
              <a:gd name="connsiteX61" fmla="*/ 3359217 w 4186989"/>
              <a:gd name="connsiteY61" fmla="*/ 3051208 h 3177673"/>
              <a:gd name="connsiteX62" fmla="*/ 3657600 w 4186989"/>
              <a:gd name="connsiteY62" fmla="*/ 3089710 h 3177673"/>
              <a:gd name="connsiteX63" fmla="*/ 3686476 w 4186989"/>
              <a:gd name="connsiteY63" fmla="*/ 3108960 h 3177673"/>
              <a:gd name="connsiteX64" fmla="*/ 3734602 w 4186989"/>
              <a:gd name="connsiteY64" fmla="*/ 3118585 h 3177673"/>
              <a:gd name="connsiteX65" fmla="*/ 3801979 w 4186989"/>
              <a:gd name="connsiteY65" fmla="*/ 3137836 h 3177673"/>
              <a:gd name="connsiteX66" fmla="*/ 3840480 w 4186989"/>
              <a:gd name="connsiteY66" fmla="*/ 3157086 h 3177673"/>
              <a:gd name="connsiteX67" fmla="*/ 4186989 w 4186989"/>
              <a:gd name="connsiteY67" fmla="*/ 3176337 h 3177673"/>
              <a:gd name="connsiteX68" fmla="*/ 4186989 w 4186989"/>
              <a:gd name="connsiteY68" fmla="*/ 3176337 h 317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186989" h="3177673">
                <a:moveTo>
                  <a:pt x="0" y="0"/>
                </a:moveTo>
                <a:lnTo>
                  <a:pt x="0" y="0"/>
                </a:lnTo>
                <a:cubicBezTo>
                  <a:pt x="6417" y="41709"/>
                  <a:pt x="6543" y="84887"/>
                  <a:pt x="19251" y="125128"/>
                </a:cubicBezTo>
                <a:cubicBezTo>
                  <a:pt x="26218" y="147190"/>
                  <a:pt x="49159" y="161398"/>
                  <a:pt x="57752" y="182880"/>
                </a:cubicBezTo>
                <a:cubicBezTo>
                  <a:pt x="68738" y="210344"/>
                  <a:pt x="69828" y="240810"/>
                  <a:pt x="77002" y="269507"/>
                </a:cubicBezTo>
                <a:cubicBezTo>
                  <a:pt x="79463" y="279350"/>
                  <a:pt x="84501" y="288462"/>
                  <a:pt x="86627" y="298383"/>
                </a:cubicBezTo>
                <a:cubicBezTo>
                  <a:pt x="94143" y="333458"/>
                  <a:pt x="100211" y="368840"/>
                  <a:pt x="105878" y="404261"/>
                </a:cubicBezTo>
                <a:cubicBezTo>
                  <a:pt x="130913" y="560731"/>
                  <a:pt x="103648" y="496056"/>
                  <a:pt x="144379" y="577516"/>
                </a:cubicBezTo>
                <a:cubicBezTo>
                  <a:pt x="150761" y="618998"/>
                  <a:pt x="166647" y="740574"/>
                  <a:pt x="182880" y="789272"/>
                </a:cubicBezTo>
                <a:cubicBezTo>
                  <a:pt x="189686" y="809690"/>
                  <a:pt x="204030" y="826935"/>
                  <a:pt x="211756" y="847023"/>
                </a:cubicBezTo>
                <a:cubicBezTo>
                  <a:pt x="246923" y="938458"/>
                  <a:pt x="204415" y="894456"/>
                  <a:pt x="269507" y="943276"/>
                </a:cubicBezTo>
                <a:cubicBezTo>
                  <a:pt x="275924" y="962526"/>
                  <a:pt x="278903" y="983289"/>
                  <a:pt x="288758" y="1001027"/>
                </a:cubicBezTo>
                <a:cubicBezTo>
                  <a:pt x="295369" y="1012926"/>
                  <a:pt x="311023" y="1018004"/>
                  <a:pt x="317634" y="1029903"/>
                </a:cubicBezTo>
                <a:cubicBezTo>
                  <a:pt x="369935" y="1124046"/>
                  <a:pt x="301427" y="1053067"/>
                  <a:pt x="365760" y="1135781"/>
                </a:cubicBezTo>
                <a:cubicBezTo>
                  <a:pt x="474686" y="1275827"/>
                  <a:pt x="354519" y="1099671"/>
                  <a:pt x="423512" y="1203158"/>
                </a:cubicBezTo>
                <a:cubicBezTo>
                  <a:pt x="446227" y="1294020"/>
                  <a:pt x="412282" y="1180965"/>
                  <a:pt x="471638" y="1289785"/>
                </a:cubicBezTo>
                <a:cubicBezTo>
                  <a:pt x="516240" y="1371556"/>
                  <a:pt x="458020" y="1331103"/>
                  <a:pt x="529389" y="1366787"/>
                </a:cubicBezTo>
                <a:cubicBezTo>
                  <a:pt x="574075" y="1500844"/>
                  <a:pt x="516675" y="1357342"/>
                  <a:pt x="587141" y="1463040"/>
                </a:cubicBezTo>
                <a:cubicBezTo>
                  <a:pt x="596725" y="1477416"/>
                  <a:pt x="600928" y="1494775"/>
                  <a:pt x="606392" y="1511166"/>
                </a:cubicBezTo>
                <a:cubicBezTo>
                  <a:pt x="610575" y="1523716"/>
                  <a:pt x="608328" y="1538902"/>
                  <a:pt x="616017" y="1549667"/>
                </a:cubicBezTo>
                <a:cubicBezTo>
                  <a:pt x="625341" y="1562721"/>
                  <a:pt x="642338" y="1568103"/>
                  <a:pt x="654518" y="1578543"/>
                </a:cubicBezTo>
                <a:cubicBezTo>
                  <a:pt x="664853" y="1587402"/>
                  <a:pt x="673769" y="1597794"/>
                  <a:pt x="683394" y="1607419"/>
                </a:cubicBezTo>
                <a:cubicBezTo>
                  <a:pt x="713543" y="1667718"/>
                  <a:pt x="689871" y="1626113"/>
                  <a:pt x="731520" y="1684421"/>
                </a:cubicBezTo>
                <a:cubicBezTo>
                  <a:pt x="738244" y="1693834"/>
                  <a:pt x="743242" y="1704514"/>
                  <a:pt x="750771" y="1713297"/>
                </a:cubicBezTo>
                <a:cubicBezTo>
                  <a:pt x="762583" y="1727077"/>
                  <a:pt x="777461" y="1738018"/>
                  <a:pt x="789272" y="1751798"/>
                </a:cubicBezTo>
                <a:cubicBezTo>
                  <a:pt x="857962" y="1831938"/>
                  <a:pt x="724129" y="1705906"/>
                  <a:pt x="856648" y="1838425"/>
                </a:cubicBezTo>
                <a:cubicBezTo>
                  <a:pt x="867992" y="1849769"/>
                  <a:pt x="882095" y="1857977"/>
                  <a:pt x="895149" y="1867301"/>
                </a:cubicBezTo>
                <a:cubicBezTo>
                  <a:pt x="926895" y="1889977"/>
                  <a:pt x="924926" y="1887002"/>
                  <a:pt x="962526" y="1905802"/>
                </a:cubicBezTo>
                <a:cubicBezTo>
                  <a:pt x="975360" y="1918636"/>
                  <a:pt x="990137" y="1929783"/>
                  <a:pt x="1001027" y="1944303"/>
                </a:cubicBezTo>
                <a:cubicBezTo>
                  <a:pt x="1040674" y="1997165"/>
                  <a:pt x="995452" y="1974528"/>
                  <a:pt x="1049154" y="1992430"/>
                </a:cubicBezTo>
                <a:cubicBezTo>
                  <a:pt x="1131405" y="2102101"/>
                  <a:pt x="1010693" y="1956367"/>
                  <a:pt x="1135781" y="2050181"/>
                </a:cubicBezTo>
                <a:cubicBezTo>
                  <a:pt x="1147260" y="2058790"/>
                  <a:pt x="1143553" y="2080073"/>
                  <a:pt x="1155032" y="2088682"/>
                </a:cubicBezTo>
                <a:cubicBezTo>
                  <a:pt x="1183729" y="2110205"/>
                  <a:pt x="1251284" y="2136808"/>
                  <a:pt x="1251284" y="2136808"/>
                </a:cubicBezTo>
                <a:cubicBezTo>
                  <a:pt x="1260909" y="2149642"/>
                  <a:pt x="1267836" y="2165040"/>
                  <a:pt x="1280160" y="2175310"/>
                </a:cubicBezTo>
                <a:cubicBezTo>
                  <a:pt x="1287954" y="2181805"/>
                  <a:pt x="1299710" y="2180938"/>
                  <a:pt x="1309036" y="2184935"/>
                </a:cubicBezTo>
                <a:cubicBezTo>
                  <a:pt x="1322224" y="2190587"/>
                  <a:pt x="1335233" y="2196803"/>
                  <a:pt x="1347537" y="2204185"/>
                </a:cubicBezTo>
                <a:cubicBezTo>
                  <a:pt x="1443710" y="2261889"/>
                  <a:pt x="1365849" y="2226910"/>
                  <a:pt x="1453415" y="2261937"/>
                </a:cubicBezTo>
                <a:cubicBezTo>
                  <a:pt x="1463040" y="2271562"/>
                  <a:pt x="1471214" y="2282901"/>
                  <a:pt x="1482291" y="2290813"/>
                </a:cubicBezTo>
                <a:cubicBezTo>
                  <a:pt x="1594166" y="2370723"/>
                  <a:pt x="1434638" y="2234498"/>
                  <a:pt x="1568918" y="2338939"/>
                </a:cubicBezTo>
                <a:cubicBezTo>
                  <a:pt x="1583244" y="2350082"/>
                  <a:pt x="1592899" y="2366550"/>
                  <a:pt x="1607419" y="2377440"/>
                </a:cubicBezTo>
                <a:cubicBezTo>
                  <a:pt x="1618898" y="2386049"/>
                  <a:pt x="1634244" y="2388351"/>
                  <a:pt x="1645920" y="2396691"/>
                </a:cubicBezTo>
                <a:cubicBezTo>
                  <a:pt x="1656997" y="2404603"/>
                  <a:pt x="1664552" y="2416602"/>
                  <a:pt x="1674796" y="2425566"/>
                </a:cubicBezTo>
                <a:cubicBezTo>
                  <a:pt x="1690257" y="2439094"/>
                  <a:pt x="1705829" y="2452671"/>
                  <a:pt x="1722922" y="2464067"/>
                </a:cubicBezTo>
                <a:cubicBezTo>
                  <a:pt x="1748352" y="2481021"/>
                  <a:pt x="1782448" y="2490060"/>
                  <a:pt x="1809549" y="2502568"/>
                </a:cubicBezTo>
                <a:cubicBezTo>
                  <a:pt x="1835605" y="2514594"/>
                  <a:pt x="1860884" y="2528236"/>
                  <a:pt x="1886552" y="2541070"/>
                </a:cubicBezTo>
                <a:cubicBezTo>
                  <a:pt x="1899386" y="2547487"/>
                  <a:pt x="1911441" y="2555782"/>
                  <a:pt x="1925053" y="2560320"/>
                </a:cubicBezTo>
                <a:cubicBezTo>
                  <a:pt x="1967723" y="2574544"/>
                  <a:pt x="1990762" y="2580968"/>
                  <a:pt x="2030931" y="2598821"/>
                </a:cubicBezTo>
                <a:cubicBezTo>
                  <a:pt x="2044043" y="2604648"/>
                  <a:pt x="2055947" y="2613168"/>
                  <a:pt x="2069432" y="2618072"/>
                </a:cubicBezTo>
                <a:cubicBezTo>
                  <a:pt x="2091383" y="2626054"/>
                  <a:pt x="2115121" y="2628647"/>
                  <a:pt x="2136808" y="2637322"/>
                </a:cubicBezTo>
                <a:cubicBezTo>
                  <a:pt x="2251711" y="2683283"/>
                  <a:pt x="2176062" y="2662232"/>
                  <a:pt x="2271562" y="2714324"/>
                </a:cubicBezTo>
                <a:cubicBezTo>
                  <a:pt x="2295573" y="2727421"/>
                  <a:pt x="2395567" y="2758868"/>
                  <a:pt x="2406316" y="2762451"/>
                </a:cubicBezTo>
                <a:cubicBezTo>
                  <a:pt x="2425566" y="2768868"/>
                  <a:pt x="2444381" y="2776779"/>
                  <a:pt x="2464067" y="2781701"/>
                </a:cubicBezTo>
                <a:cubicBezTo>
                  <a:pt x="2489734" y="2788118"/>
                  <a:pt x="2516296" y="2791662"/>
                  <a:pt x="2541069" y="2800952"/>
                </a:cubicBezTo>
                <a:cubicBezTo>
                  <a:pt x="2729170" y="2871490"/>
                  <a:pt x="2502813" y="2813841"/>
                  <a:pt x="2704699" y="2858703"/>
                </a:cubicBezTo>
                <a:cubicBezTo>
                  <a:pt x="2723950" y="2871537"/>
                  <a:pt x="2740502" y="2889888"/>
                  <a:pt x="2762451" y="2897204"/>
                </a:cubicBezTo>
                <a:cubicBezTo>
                  <a:pt x="2799480" y="2909547"/>
                  <a:pt x="2839590" y="2909262"/>
                  <a:pt x="2877954" y="2916455"/>
                </a:cubicBezTo>
                <a:cubicBezTo>
                  <a:pt x="2890956" y="2918893"/>
                  <a:pt x="2903621" y="2922872"/>
                  <a:pt x="2916455" y="2926080"/>
                </a:cubicBezTo>
                <a:cubicBezTo>
                  <a:pt x="2976989" y="2966437"/>
                  <a:pt x="2912051" y="2927820"/>
                  <a:pt x="3022333" y="2964581"/>
                </a:cubicBezTo>
                <a:cubicBezTo>
                  <a:pt x="3035945" y="2969118"/>
                  <a:pt x="3046867" y="2980546"/>
                  <a:pt x="3060834" y="2983832"/>
                </a:cubicBezTo>
                <a:cubicBezTo>
                  <a:pt x="3101912" y="2993497"/>
                  <a:pt x="3144467" y="2995398"/>
                  <a:pt x="3185962" y="3003082"/>
                </a:cubicBezTo>
                <a:cubicBezTo>
                  <a:pt x="3231132" y="3011447"/>
                  <a:pt x="3275798" y="3022333"/>
                  <a:pt x="3320716" y="3031958"/>
                </a:cubicBezTo>
                <a:cubicBezTo>
                  <a:pt x="3333550" y="3038375"/>
                  <a:pt x="3345353" y="3047511"/>
                  <a:pt x="3359217" y="3051208"/>
                </a:cubicBezTo>
                <a:cubicBezTo>
                  <a:pt x="3442344" y="3073375"/>
                  <a:pt x="3584368" y="3082387"/>
                  <a:pt x="3657600" y="3089710"/>
                </a:cubicBezTo>
                <a:cubicBezTo>
                  <a:pt x="3667225" y="3096127"/>
                  <a:pt x="3675644" y="3104898"/>
                  <a:pt x="3686476" y="3108960"/>
                </a:cubicBezTo>
                <a:cubicBezTo>
                  <a:pt x="3701794" y="3114704"/>
                  <a:pt x="3718731" y="3114617"/>
                  <a:pt x="3734602" y="3118585"/>
                </a:cubicBezTo>
                <a:cubicBezTo>
                  <a:pt x="3757262" y="3124250"/>
                  <a:pt x="3780028" y="3129854"/>
                  <a:pt x="3801979" y="3137836"/>
                </a:cubicBezTo>
                <a:cubicBezTo>
                  <a:pt x="3815464" y="3142739"/>
                  <a:pt x="3826439" y="3154130"/>
                  <a:pt x="3840480" y="3157086"/>
                </a:cubicBezTo>
                <a:cubicBezTo>
                  <a:pt x="3974221" y="3185242"/>
                  <a:pt x="4043749" y="3176337"/>
                  <a:pt x="4186989" y="3176337"/>
                </a:cubicBezTo>
                <a:lnTo>
                  <a:pt x="4186989" y="3176337"/>
                </a:lnTo>
              </a:path>
            </a:pathLst>
          </a:cu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7DE64B3-F699-4EB2-812D-4ACB8F6A2E02}"/>
              </a:ext>
            </a:extLst>
          </p:cNvPr>
          <p:cNvSpPr txBox="1"/>
          <p:nvPr/>
        </p:nvSpPr>
        <p:spPr>
          <a:xfrm>
            <a:off x="4572000" y="516209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002060"/>
                </a:solidFill>
              </a:rPr>
              <a:t>学習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B67A9F6-7F09-4B99-A392-86D76B888C62}"/>
              </a:ext>
            </a:extLst>
          </p:cNvPr>
          <p:cNvSpPr txBox="1"/>
          <p:nvPr/>
        </p:nvSpPr>
        <p:spPr>
          <a:xfrm>
            <a:off x="4833399" y="427170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4">
                    <a:lumMod val="50000"/>
                  </a:schemeClr>
                </a:solidFill>
              </a:rPr>
              <a:t>検証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D36968C-0344-4E1A-9C8A-A7F3B57163B4}"/>
              </a:ext>
            </a:extLst>
          </p:cNvPr>
          <p:cNvSpPr txBox="1"/>
          <p:nvPr/>
        </p:nvSpPr>
        <p:spPr>
          <a:xfrm>
            <a:off x="0" y="168886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良くない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C916D08-16D2-40FE-8D3F-A1F7C4E70155}"/>
              </a:ext>
            </a:extLst>
          </p:cNvPr>
          <p:cNvSpPr txBox="1"/>
          <p:nvPr/>
        </p:nvSpPr>
        <p:spPr>
          <a:xfrm>
            <a:off x="17045" y="505745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良い</a:t>
            </a:r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30EDAD41-69FD-4CDC-B08B-A2FC42CFA684}"/>
              </a:ext>
            </a:extLst>
          </p:cNvPr>
          <p:cNvSpPr/>
          <p:nvPr/>
        </p:nvSpPr>
        <p:spPr>
          <a:xfrm>
            <a:off x="1878657" y="1893618"/>
            <a:ext cx="4186989" cy="3177673"/>
          </a:xfrm>
          <a:custGeom>
            <a:avLst/>
            <a:gdLst>
              <a:gd name="connsiteX0" fmla="*/ 0 w 4186989"/>
              <a:gd name="connsiteY0" fmla="*/ 0 h 3177673"/>
              <a:gd name="connsiteX1" fmla="*/ 0 w 4186989"/>
              <a:gd name="connsiteY1" fmla="*/ 0 h 3177673"/>
              <a:gd name="connsiteX2" fmla="*/ 19251 w 4186989"/>
              <a:gd name="connsiteY2" fmla="*/ 125128 h 3177673"/>
              <a:gd name="connsiteX3" fmla="*/ 57752 w 4186989"/>
              <a:gd name="connsiteY3" fmla="*/ 182880 h 3177673"/>
              <a:gd name="connsiteX4" fmla="*/ 77002 w 4186989"/>
              <a:gd name="connsiteY4" fmla="*/ 269507 h 3177673"/>
              <a:gd name="connsiteX5" fmla="*/ 86627 w 4186989"/>
              <a:gd name="connsiteY5" fmla="*/ 298383 h 3177673"/>
              <a:gd name="connsiteX6" fmla="*/ 105878 w 4186989"/>
              <a:gd name="connsiteY6" fmla="*/ 404261 h 3177673"/>
              <a:gd name="connsiteX7" fmla="*/ 144379 w 4186989"/>
              <a:gd name="connsiteY7" fmla="*/ 577516 h 3177673"/>
              <a:gd name="connsiteX8" fmla="*/ 182880 w 4186989"/>
              <a:gd name="connsiteY8" fmla="*/ 789272 h 3177673"/>
              <a:gd name="connsiteX9" fmla="*/ 211756 w 4186989"/>
              <a:gd name="connsiteY9" fmla="*/ 847023 h 3177673"/>
              <a:gd name="connsiteX10" fmla="*/ 269507 w 4186989"/>
              <a:gd name="connsiteY10" fmla="*/ 943276 h 3177673"/>
              <a:gd name="connsiteX11" fmla="*/ 288758 w 4186989"/>
              <a:gd name="connsiteY11" fmla="*/ 1001027 h 3177673"/>
              <a:gd name="connsiteX12" fmla="*/ 317634 w 4186989"/>
              <a:gd name="connsiteY12" fmla="*/ 1029903 h 3177673"/>
              <a:gd name="connsiteX13" fmla="*/ 365760 w 4186989"/>
              <a:gd name="connsiteY13" fmla="*/ 1135781 h 3177673"/>
              <a:gd name="connsiteX14" fmla="*/ 423512 w 4186989"/>
              <a:gd name="connsiteY14" fmla="*/ 1203158 h 3177673"/>
              <a:gd name="connsiteX15" fmla="*/ 471638 w 4186989"/>
              <a:gd name="connsiteY15" fmla="*/ 1289785 h 3177673"/>
              <a:gd name="connsiteX16" fmla="*/ 529389 w 4186989"/>
              <a:gd name="connsiteY16" fmla="*/ 1366787 h 3177673"/>
              <a:gd name="connsiteX17" fmla="*/ 587141 w 4186989"/>
              <a:gd name="connsiteY17" fmla="*/ 1463040 h 3177673"/>
              <a:gd name="connsiteX18" fmla="*/ 606392 w 4186989"/>
              <a:gd name="connsiteY18" fmla="*/ 1511166 h 3177673"/>
              <a:gd name="connsiteX19" fmla="*/ 616017 w 4186989"/>
              <a:gd name="connsiteY19" fmla="*/ 1549667 h 3177673"/>
              <a:gd name="connsiteX20" fmla="*/ 654518 w 4186989"/>
              <a:gd name="connsiteY20" fmla="*/ 1578543 h 3177673"/>
              <a:gd name="connsiteX21" fmla="*/ 683394 w 4186989"/>
              <a:gd name="connsiteY21" fmla="*/ 1607419 h 3177673"/>
              <a:gd name="connsiteX22" fmla="*/ 731520 w 4186989"/>
              <a:gd name="connsiteY22" fmla="*/ 1684421 h 3177673"/>
              <a:gd name="connsiteX23" fmla="*/ 750771 w 4186989"/>
              <a:gd name="connsiteY23" fmla="*/ 1713297 h 3177673"/>
              <a:gd name="connsiteX24" fmla="*/ 789272 w 4186989"/>
              <a:gd name="connsiteY24" fmla="*/ 1751798 h 3177673"/>
              <a:gd name="connsiteX25" fmla="*/ 856648 w 4186989"/>
              <a:gd name="connsiteY25" fmla="*/ 1838425 h 3177673"/>
              <a:gd name="connsiteX26" fmla="*/ 895149 w 4186989"/>
              <a:gd name="connsiteY26" fmla="*/ 1867301 h 3177673"/>
              <a:gd name="connsiteX27" fmla="*/ 962526 w 4186989"/>
              <a:gd name="connsiteY27" fmla="*/ 1905802 h 3177673"/>
              <a:gd name="connsiteX28" fmla="*/ 1001027 w 4186989"/>
              <a:gd name="connsiteY28" fmla="*/ 1944303 h 3177673"/>
              <a:gd name="connsiteX29" fmla="*/ 1049154 w 4186989"/>
              <a:gd name="connsiteY29" fmla="*/ 1992430 h 3177673"/>
              <a:gd name="connsiteX30" fmla="*/ 1135781 w 4186989"/>
              <a:gd name="connsiteY30" fmla="*/ 2050181 h 3177673"/>
              <a:gd name="connsiteX31" fmla="*/ 1155032 w 4186989"/>
              <a:gd name="connsiteY31" fmla="*/ 2088682 h 3177673"/>
              <a:gd name="connsiteX32" fmla="*/ 1251284 w 4186989"/>
              <a:gd name="connsiteY32" fmla="*/ 2136808 h 3177673"/>
              <a:gd name="connsiteX33" fmla="*/ 1280160 w 4186989"/>
              <a:gd name="connsiteY33" fmla="*/ 2175310 h 3177673"/>
              <a:gd name="connsiteX34" fmla="*/ 1309036 w 4186989"/>
              <a:gd name="connsiteY34" fmla="*/ 2184935 h 3177673"/>
              <a:gd name="connsiteX35" fmla="*/ 1347537 w 4186989"/>
              <a:gd name="connsiteY35" fmla="*/ 2204185 h 3177673"/>
              <a:gd name="connsiteX36" fmla="*/ 1453415 w 4186989"/>
              <a:gd name="connsiteY36" fmla="*/ 2261937 h 3177673"/>
              <a:gd name="connsiteX37" fmla="*/ 1482291 w 4186989"/>
              <a:gd name="connsiteY37" fmla="*/ 2290813 h 3177673"/>
              <a:gd name="connsiteX38" fmla="*/ 1568918 w 4186989"/>
              <a:gd name="connsiteY38" fmla="*/ 2338939 h 3177673"/>
              <a:gd name="connsiteX39" fmla="*/ 1607419 w 4186989"/>
              <a:gd name="connsiteY39" fmla="*/ 2377440 h 3177673"/>
              <a:gd name="connsiteX40" fmla="*/ 1645920 w 4186989"/>
              <a:gd name="connsiteY40" fmla="*/ 2396691 h 3177673"/>
              <a:gd name="connsiteX41" fmla="*/ 1674796 w 4186989"/>
              <a:gd name="connsiteY41" fmla="*/ 2425566 h 3177673"/>
              <a:gd name="connsiteX42" fmla="*/ 1722922 w 4186989"/>
              <a:gd name="connsiteY42" fmla="*/ 2464067 h 3177673"/>
              <a:gd name="connsiteX43" fmla="*/ 1809549 w 4186989"/>
              <a:gd name="connsiteY43" fmla="*/ 2502568 h 3177673"/>
              <a:gd name="connsiteX44" fmla="*/ 1886552 w 4186989"/>
              <a:gd name="connsiteY44" fmla="*/ 2541070 h 3177673"/>
              <a:gd name="connsiteX45" fmla="*/ 1925053 w 4186989"/>
              <a:gd name="connsiteY45" fmla="*/ 2560320 h 3177673"/>
              <a:gd name="connsiteX46" fmla="*/ 2030931 w 4186989"/>
              <a:gd name="connsiteY46" fmla="*/ 2598821 h 3177673"/>
              <a:gd name="connsiteX47" fmla="*/ 2069432 w 4186989"/>
              <a:gd name="connsiteY47" fmla="*/ 2618072 h 3177673"/>
              <a:gd name="connsiteX48" fmla="*/ 2136808 w 4186989"/>
              <a:gd name="connsiteY48" fmla="*/ 2637322 h 3177673"/>
              <a:gd name="connsiteX49" fmla="*/ 2271562 w 4186989"/>
              <a:gd name="connsiteY49" fmla="*/ 2714324 h 3177673"/>
              <a:gd name="connsiteX50" fmla="*/ 2406316 w 4186989"/>
              <a:gd name="connsiteY50" fmla="*/ 2762451 h 3177673"/>
              <a:gd name="connsiteX51" fmla="*/ 2464067 w 4186989"/>
              <a:gd name="connsiteY51" fmla="*/ 2781701 h 3177673"/>
              <a:gd name="connsiteX52" fmla="*/ 2541069 w 4186989"/>
              <a:gd name="connsiteY52" fmla="*/ 2800952 h 3177673"/>
              <a:gd name="connsiteX53" fmla="*/ 2704699 w 4186989"/>
              <a:gd name="connsiteY53" fmla="*/ 2858703 h 3177673"/>
              <a:gd name="connsiteX54" fmla="*/ 2762451 w 4186989"/>
              <a:gd name="connsiteY54" fmla="*/ 2897204 h 3177673"/>
              <a:gd name="connsiteX55" fmla="*/ 2877954 w 4186989"/>
              <a:gd name="connsiteY55" fmla="*/ 2916455 h 3177673"/>
              <a:gd name="connsiteX56" fmla="*/ 2916455 w 4186989"/>
              <a:gd name="connsiteY56" fmla="*/ 2926080 h 3177673"/>
              <a:gd name="connsiteX57" fmla="*/ 3022333 w 4186989"/>
              <a:gd name="connsiteY57" fmla="*/ 2964581 h 3177673"/>
              <a:gd name="connsiteX58" fmla="*/ 3060834 w 4186989"/>
              <a:gd name="connsiteY58" fmla="*/ 2983832 h 3177673"/>
              <a:gd name="connsiteX59" fmla="*/ 3185962 w 4186989"/>
              <a:gd name="connsiteY59" fmla="*/ 3003082 h 3177673"/>
              <a:gd name="connsiteX60" fmla="*/ 3320716 w 4186989"/>
              <a:gd name="connsiteY60" fmla="*/ 3031958 h 3177673"/>
              <a:gd name="connsiteX61" fmla="*/ 3359217 w 4186989"/>
              <a:gd name="connsiteY61" fmla="*/ 3051208 h 3177673"/>
              <a:gd name="connsiteX62" fmla="*/ 3657600 w 4186989"/>
              <a:gd name="connsiteY62" fmla="*/ 3089710 h 3177673"/>
              <a:gd name="connsiteX63" fmla="*/ 3686476 w 4186989"/>
              <a:gd name="connsiteY63" fmla="*/ 3108960 h 3177673"/>
              <a:gd name="connsiteX64" fmla="*/ 3734602 w 4186989"/>
              <a:gd name="connsiteY64" fmla="*/ 3118585 h 3177673"/>
              <a:gd name="connsiteX65" fmla="*/ 3801979 w 4186989"/>
              <a:gd name="connsiteY65" fmla="*/ 3137836 h 3177673"/>
              <a:gd name="connsiteX66" fmla="*/ 3840480 w 4186989"/>
              <a:gd name="connsiteY66" fmla="*/ 3157086 h 3177673"/>
              <a:gd name="connsiteX67" fmla="*/ 4186989 w 4186989"/>
              <a:gd name="connsiteY67" fmla="*/ 3176337 h 3177673"/>
              <a:gd name="connsiteX68" fmla="*/ 4186989 w 4186989"/>
              <a:gd name="connsiteY68" fmla="*/ 3176337 h 317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186989" h="3177673">
                <a:moveTo>
                  <a:pt x="0" y="0"/>
                </a:moveTo>
                <a:lnTo>
                  <a:pt x="0" y="0"/>
                </a:lnTo>
                <a:cubicBezTo>
                  <a:pt x="6417" y="41709"/>
                  <a:pt x="6543" y="84887"/>
                  <a:pt x="19251" y="125128"/>
                </a:cubicBezTo>
                <a:cubicBezTo>
                  <a:pt x="26218" y="147190"/>
                  <a:pt x="49159" y="161398"/>
                  <a:pt x="57752" y="182880"/>
                </a:cubicBezTo>
                <a:cubicBezTo>
                  <a:pt x="68738" y="210344"/>
                  <a:pt x="69828" y="240810"/>
                  <a:pt x="77002" y="269507"/>
                </a:cubicBezTo>
                <a:cubicBezTo>
                  <a:pt x="79463" y="279350"/>
                  <a:pt x="84501" y="288462"/>
                  <a:pt x="86627" y="298383"/>
                </a:cubicBezTo>
                <a:cubicBezTo>
                  <a:pt x="94143" y="333458"/>
                  <a:pt x="100211" y="368840"/>
                  <a:pt x="105878" y="404261"/>
                </a:cubicBezTo>
                <a:cubicBezTo>
                  <a:pt x="130913" y="560731"/>
                  <a:pt x="103648" y="496056"/>
                  <a:pt x="144379" y="577516"/>
                </a:cubicBezTo>
                <a:cubicBezTo>
                  <a:pt x="150761" y="618998"/>
                  <a:pt x="166647" y="740574"/>
                  <a:pt x="182880" y="789272"/>
                </a:cubicBezTo>
                <a:cubicBezTo>
                  <a:pt x="189686" y="809690"/>
                  <a:pt x="204030" y="826935"/>
                  <a:pt x="211756" y="847023"/>
                </a:cubicBezTo>
                <a:cubicBezTo>
                  <a:pt x="246923" y="938458"/>
                  <a:pt x="204415" y="894456"/>
                  <a:pt x="269507" y="943276"/>
                </a:cubicBezTo>
                <a:cubicBezTo>
                  <a:pt x="275924" y="962526"/>
                  <a:pt x="278903" y="983289"/>
                  <a:pt x="288758" y="1001027"/>
                </a:cubicBezTo>
                <a:cubicBezTo>
                  <a:pt x="295369" y="1012926"/>
                  <a:pt x="311023" y="1018004"/>
                  <a:pt x="317634" y="1029903"/>
                </a:cubicBezTo>
                <a:cubicBezTo>
                  <a:pt x="369935" y="1124046"/>
                  <a:pt x="301427" y="1053067"/>
                  <a:pt x="365760" y="1135781"/>
                </a:cubicBezTo>
                <a:cubicBezTo>
                  <a:pt x="474686" y="1275827"/>
                  <a:pt x="354519" y="1099671"/>
                  <a:pt x="423512" y="1203158"/>
                </a:cubicBezTo>
                <a:cubicBezTo>
                  <a:pt x="446227" y="1294020"/>
                  <a:pt x="412282" y="1180965"/>
                  <a:pt x="471638" y="1289785"/>
                </a:cubicBezTo>
                <a:cubicBezTo>
                  <a:pt x="516240" y="1371556"/>
                  <a:pt x="458020" y="1331103"/>
                  <a:pt x="529389" y="1366787"/>
                </a:cubicBezTo>
                <a:cubicBezTo>
                  <a:pt x="574075" y="1500844"/>
                  <a:pt x="516675" y="1357342"/>
                  <a:pt x="587141" y="1463040"/>
                </a:cubicBezTo>
                <a:cubicBezTo>
                  <a:pt x="596725" y="1477416"/>
                  <a:pt x="600928" y="1494775"/>
                  <a:pt x="606392" y="1511166"/>
                </a:cubicBezTo>
                <a:cubicBezTo>
                  <a:pt x="610575" y="1523716"/>
                  <a:pt x="608328" y="1538902"/>
                  <a:pt x="616017" y="1549667"/>
                </a:cubicBezTo>
                <a:cubicBezTo>
                  <a:pt x="625341" y="1562721"/>
                  <a:pt x="642338" y="1568103"/>
                  <a:pt x="654518" y="1578543"/>
                </a:cubicBezTo>
                <a:cubicBezTo>
                  <a:pt x="664853" y="1587402"/>
                  <a:pt x="673769" y="1597794"/>
                  <a:pt x="683394" y="1607419"/>
                </a:cubicBezTo>
                <a:cubicBezTo>
                  <a:pt x="713543" y="1667718"/>
                  <a:pt x="689871" y="1626113"/>
                  <a:pt x="731520" y="1684421"/>
                </a:cubicBezTo>
                <a:cubicBezTo>
                  <a:pt x="738244" y="1693834"/>
                  <a:pt x="743242" y="1704514"/>
                  <a:pt x="750771" y="1713297"/>
                </a:cubicBezTo>
                <a:cubicBezTo>
                  <a:pt x="762583" y="1727077"/>
                  <a:pt x="777461" y="1738018"/>
                  <a:pt x="789272" y="1751798"/>
                </a:cubicBezTo>
                <a:cubicBezTo>
                  <a:pt x="857962" y="1831938"/>
                  <a:pt x="724129" y="1705906"/>
                  <a:pt x="856648" y="1838425"/>
                </a:cubicBezTo>
                <a:cubicBezTo>
                  <a:pt x="867992" y="1849769"/>
                  <a:pt x="882095" y="1857977"/>
                  <a:pt x="895149" y="1867301"/>
                </a:cubicBezTo>
                <a:cubicBezTo>
                  <a:pt x="926895" y="1889977"/>
                  <a:pt x="924926" y="1887002"/>
                  <a:pt x="962526" y="1905802"/>
                </a:cubicBezTo>
                <a:cubicBezTo>
                  <a:pt x="975360" y="1918636"/>
                  <a:pt x="990137" y="1929783"/>
                  <a:pt x="1001027" y="1944303"/>
                </a:cubicBezTo>
                <a:cubicBezTo>
                  <a:pt x="1040674" y="1997165"/>
                  <a:pt x="995452" y="1974528"/>
                  <a:pt x="1049154" y="1992430"/>
                </a:cubicBezTo>
                <a:cubicBezTo>
                  <a:pt x="1131405" y="2102101"/>
                  <a:pt x="1010693" y="1956367"/>
                  <a:pt x="1135781" y="2050181"/>
                </a:cubicBezTo>
                <a:cubicBezTo>
                  <a:pt x="1147260" y="2058790"/>
                  <a:pt x="1143553" y="2080073"/>
                  <a:pt x="1155032" y="2088682"/>
                </a:cubicBezTo>
                <a:cubicBezTo>
                  <a:pt x="1183729" y="2110205"/>
                  <a:pt x="1251284" y="2136808"/>
                  <a:pt x="1251284" y="2136808"/>
                </a:cubicBezTo>
                <a:cubicBezTo>
                  <a:pt x="1260909" y="2149642"/>
                  <a:pt x="1267836" y="2165040"/>
                  <a:pt x="1280160" y="2175310"/>
                </a:cubicBezTo>
                <a:cubicBezTo>
                  <a:pt x="1287954" y="2181805"/>
                  <a:pt x="1299710" y="2180938"/>
                  <a:pt x="1309036" y="2184935"/>
                </a:cubicBezTo>
                <a:cubicBezTo>
                  <a:pt x="1322224" y="2190587"/>
                  <a:pt x="1335233" y="2196803"/>
                  <a:pt x="1347537" y="2204185"/>
                </a:cubicBezTo>
                <a:cubicBezTo>
                  <a:pt x="1443710" y="2261889"/>
                  <a:pt x="1365849" y="2226910"/>
                  <a:pt x="1453415" y="2261937"/>
                </a:cubicBezTo>
                <a:cubicBezTo>
                  <a:pt x="1463040" y="2271562"/>
                  <a:pt x="1471214" y="2282901"/>
                  <a:pt x="1482291" y="2290813"/>
                </a:cubicBezTo>
                <a:cubicBezTo>
                  <a:pt x="1594166" y="2370723"/>
                  <a:pt x="1434638" y="2234498"/>
                  <a:pt x="1568918" y="2338939"/>
                </a:cubicBezTo>
                <a:cubicBezTo>
                  <a:pt x="1583244" y="2350082"/>
                  <a:pt x="1592899" y="2366550"/>
                  <a:pt x="1607419" y="2377440"/>
                </a:cubicBezTo>
                <a:cubicBezTo>
                  <a:pt x="1618898" y="2386049"/>
                  <a:pt x="1634244" y="2388351"/>
                  <a:pt x="1645920" y="2396691"/>
                </a:cubicBezTo>
                <a:cubicBezTo>
                  <a:pt x="1656997" y="2404603"/>
                  <a:pt x="1664552" y="2416602"/>
                  <a:pt x="1674796" y="2425566"/>
                </a:cubicBezTo>
                <a:cubicBezTo>
                  <a:pt x="1690257" y="2439094"/>
                  <a:pt x="1705829" y="2452671"/>
                  <a:pt x="1722922" y="2464067"/>
                </a:cubicBezTo>
                <a:cubicBezTo>
                  <a:pt x="1748352" y="2481021"/>
                  <a:pt x="1782448" y="2490060"/>
                  <a:pt x="1809549" y="2502568"/>
                </a:cubicBezTo>
                <a:cubicBezTo>
                  <a:pt x="1835605" y="2514594"/>
                  <a:pt x="1860884" y="2528236"/>
                  <a:pt x="1886552" y="2541070"/>
                </a:cubicBezTo>
                <a:cubicBezTo>
                  <a:pt x="1899386" y="2547487"/>
                  <a:pt x="1911441" y="2555782"/>
                  <a:pt x="1925053" y="2560320"/>
                </a:cubicBezTo>
                <a:cubicBezTo>
                  <a:pt x="1967723" y="2574544"/>
                  <a:pt x="1990762" y="2580968"/>
                  <a:pt x="2030931" y="2598821"/>
                </a:cubicBezTo>
                <a:cubicBezTo>
                  <a:pt x="2044043" y="2604648"/>
                  <a:pt x="2055947" y="2613168"/>
                  <a:pt x="2069432" y="2618072"/>
                </a:cubicBezTo>
                <a:cubicBezTo>
                  <a:pt x="2091383" y="2626054"/>
                  <a:pt x="2115121" y="2628647"/>
                  <a:pt x="2136808" y="2637322"/>
                </a:cubicBezTo>
                <a:cubicBezTo>
                  <a:pt x="2251711" y="2683283"/>
                  <a:pt x="2176062" y="2662232"/>
                  <a:pt x="2271562" y="2714324"/>
                </a:cubicBezTo>
                <a:cubicBezTo>
                  <a:pt x="2295573" y="2727421"/>
                  <a:pt x="2395567" y="2758868"/>
                  <a:pt x="2406316" y="2762451"/>
                </a:cubicBezTo>
                <a:cubicBezTo>
                  <a:pt x="2425566" y="2768868"/>
                  <a:pt x="2444381" y="2776779"/>
                  <a:pt x="2464067" y="2781701"/>
                </a:cubicBezTo>
                <a:cubicBezTo>
                  <a:pt x="2489734" y="2788118"/>
                  <a:pt x="2516296" y="2791662"/>
                  <a:pt x="2541069" y="2800952"/>
                </a:cubicBezTo>
                <a:cubicBezTo>
                  <a:pt x="2729170" y="2871490"/>
                  <a:pt x="2502813" y="2813841"/>
                  <a:pt x="2704699" y="2858703"/>
                </a:cubicBezTo>
                <a:cubicBezTo>
                  <a:pt x="2723950" y="2871537"/>
                  <a:pt x="2740502" y="2889888"/>
                  <a:pt x="2762451" y="2897204"/>
                </a:cubicBezTo>
                <a:cubicBezTo>
                  <a:pt x="2799480" y="2909547"/>
                  <a:pt x="2839590" y="2909262"/>
                  <a:pt x="2877954" y="2916455"/>
                </a:cubicBezTo>
                <a:cubicBezTo>
                  <a:pt x="2890956" y="2918893"/>
                  <a:pt x="2903621" y="2922872"/>
                  <a:pt x="2916455" y="2926080"/>
                </a:cubicBezTo>
                <a:cubicBezTo>
                  <a:pt x="2976989" y="2966437"/>
                  <a:pt x="2912051" y="2927820"/>
                  <a:pt x="3022333" y="2964581"/>
                </a:cubicBezTo>
                <a:cubicBezTo>
                  <a:pt x="3035945" y="2969118"/>
                  <a:pt x="3046867" y="2980546"/>
                  <a:pt x="3060834" y="2983832"/>
                </a:cubicBezTo>
                <a:cubicBezTo>
                  <a:pt x="3101912" y="2993497"/>
                  <a:pt x="3144467" y="2995398"/>
                  <a:pt x="3185962" y="3003082"/>
                </a:cubicBezTo>
                <a:cubicBezTo>
                  <a:pt x="3231132" y="3011447"/>
                  <a:pt x="3275798" y="3022333"/>
                  <a:pt x="3320716" y="3031958"/>
                </a:cubicBezTo>
                <a:cubicBezTo>
                  <a:pt x="3333550" y="3038375"/>
                  <a:pt x="3345353" y="3047511"/>
                  <a:pt x="3359217" y="3051208"/>
                </a:cubicBezTo>
                <a:cubicBezTo>
                  <a:pt x="3442344" y="3073375"/>
                  <a:pt x="3584368" y="3082387"/>
                  <a:pt x="3657600" y="3089710"/>
                </a:cubicBezTo>
                <a:cubicBezTo>
                  <a:pt x="3667225" y="3096127"/>
                  <a:pt x="3675644" y="3104898"/>
                  <a:pt x="3686476" y="3108960"/>
                </a:cubicBezTo>
                <a:cubicBezTo>
                  <a:pt x="3701794" y="3114704"/>
                  <a:pt x="3718731" y="3114617"/>
                  <a:pt x="3734602" y="3118585"/>
                </a:cubicBezTo>
                <a:cubicBezTo>
                  <a:pt x="3757262" y="3124250"/>
                  <a:pt x="3780028" y="3129854"/>
                  <a:pt x="3801979" y="3137836"/>
                </a:cubicBezTo>
                <a:cubicBezTo>
                  <a:pt x="3815464" y="3142739"/>
                  <a:pt x="3826439" y="3154130"/>
                  <a:pt x="3840480" y="3157086"/>
                </a:cubicBezTo>
                <a:cubicBezTo>
                  <a:pt x="3974221" y="3185242"/>
                  <a:pt x="4043749" y="3176337"/>
                  <a:pt x="4186989" y="3176337"/>
                </a:cubicBezTo>
                <a:lnTo>
                  <a:pt x="4186989" y="3176337"/>
                </a:ln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3F08FE8-98A9-4EC8-88F9-63AB04220CD7}"/>
              </a:ext>
            </a:extLst>
          </p:cNvPr>
          <p:cNvSpPr txBox="1"/>
          <p:nvPr/>
        </p:nvSpPr>
        <p:spPr>
          <a:xfrm>
            <a:off x="4212926" y="1688863"/>
            <a:ext cx="34163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学習の進行とともに</a:t>
            </a:r>
            <a:endParaRPr kumimoji="1" lang="en-US" altLang="ja-JP" sz="2800" dirty="0"/>
          </a:p>
          <a:p>
            <a:r>
              <a:rPr kumimoji="1" lang="ja-JP" altLang="en-US" sz="2800" dirty="0"/>
              <a:t>精度が向上</a:t>
            </a:r>
          </a:p>
        </p:txBody>
      </p:sp>
    </p:spTree>
    <p:extLst>
      <p:ext uri="{BB962C8B-B14F-4D97-AF65-F5344CB8AC3E}">
        <p14:creationId xmlns:p14="http://schemas.microsoft.com/office/powerpoint/2010/main" val="3775473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過学習あり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7B100C76-611C-45F2-8C75-325D28679630}"/>
              </a:ext>
            </a:extLst>
          </p:cNvPr>
          <p:cNvCxnSpPr/>
          <p:nvPr/>
        </p:nvCxnSpPr>
        <p:spPr>
          <a:xfrm flipV="1">
            <a:off x="1607419" y="1559293"/>
            <a:ext cx="0" cy="44853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DFB8001-C993-4AF3-90FC-DE0C6506C5B1}"/>
              </a:ext>
            </a:extLst>
          </p:cNvPr>
          <p:cNvCxnSpPr>
            <a:cxnSpLocks/>
          </p:cNvCxnSpPr>
          <p:nvPr/>
        </p:nvCxnSpPr>
        <p:spPr>
          <a:xfrm>
            <a:off x="1201554" y="5619549"/>
            <a:ext cx="492011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CED09FF-E16F-48C3-A57A-F2DDA2E9CE8C}"/>
              </a:ext>
            </a:extLst>
          </p:cNvPr>
          <p:cNvSpPr txBox="1"/>
          <p:nvPr/>
        </p:nvSpPr>
        <p:spPr>
          <a:xfrm>
            <a:off x="363894" y="103607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精度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BC31880-EB29-46F8-AFB2-504E15C4EEC0}"/>
              </a:ext>
            </a:extLst>
          </p:cNvPr>
          <p:cNvSpPr txBox="1"/>
          <p:nvPr/>
        </p:nvSpPr>
        <p:spPr>
          <a:xfrm>
            <a:off x="5869686" y="578305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エポック数</a:t>
            </a:r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311BB030-CCB7-40C4-B80A-75609600EFE4}"/>
              </a:ext>
            </a:extLst>
          </p:cNvPr>
          <p:cNvSpPr/>
          <p:nvPr/>
        </p:nvSpPr>
        <p:spPr>
          <a:xfrm>
            <a:off x="1828800" y="2050181"/>
            <a:ext cx="4186989" cy="3177673"/>
          </a:xfrm>
          <a:custGeom>
            <a:avLst/>
            <a:gdLst>
              <a:gd name="connsiteX0" fmla="*/ 0 w 4186989"/>
              <a:gd name="connsiteY0" fmla="*/ 0 h 3177673"/>
              <a:gd name="connsiteX1" fmla="*/ 0 w 4186989"/>
              <a:gd name="connsiteY1" fmla="*/ 0 h 3177673"/>
              <a:gd name="connsiteX2" fmla="*/ 19251 w 4186989"/>
              <a:gd name="connsiteY2" fmla="*/ 125128 h 3177673"/>
              <a:gd name="connsiteX3" fmla="*/ 57752 w 4186989"/>
              <a:gd name="connsiteY3" fmla="*/ 182880 h 3177673"/>
              <a:gd name="connsiteX4" fmla="*/ 77002 w 4186989"/>
              <a:gd name="connsiteY4" fmla="*/ 269507 h 3177673"/>
              <a:gd name="connsiteX5" fmla="*/ 86627 w 4186989"/>
              <a:gd name="connsiteY5" fmla="*/ 298383 h 3177673"/>
              <a:gd name="connsiteX6" fmla="*/ 105878 w 4186989"/>
              <a:gd name="connsiteY6" fmla="*/ 404261 h 3177673"/>
              <a:gd name="connsiteX7" fmla="*/ 144379 w 4186989"/>
              <a:gd name="connsiteY7" fmla="*/ 577516 h 3177673"/>
              <a:gd name="connsiteX8" fmla="*/ 182880 w 4186989"/>
              <a:gd name="connsiteY8" fmla="*/ 789272 h 3177673"/>
              <a:gd name="connsiteX9" fmla="*/ 211756 w 4186989"/>
              <a:gd name="connsiteY9" fmla="*/ 847023 h 3177673"/>
              <a:gd name="connsiteX10" fmla="*/ 269507 w 4186989"/>
              <a:gd name="connsiteY10" fmla="*/ 943276 h 3177673"/>
              <a:gd name="connsiteX11" fmla="*/ 288758 w 4186989"/>
              <a:gd name="connsiteY11" fmla="*/ 1001027 h 3177673"/>
              <a:gd name="connsiteX12" fmla="*/ 317634 w 4186989"/>
              <a:gd name="connsiteY12" fmla="*/ 1029903 h 3177673"/>
              <a:gd name="connsiteX13" fmla="*/ 365760 w 4186989"/>
              <a:gd name="connsiteY13" fmla="*/ 1135781 h 3177673"/>
              <a:gd name="connsiteX14" fmla="*/ 423512 w 4186989"/>
              <a:gd name="connsiteY14" fmla="*/ 1203158 h 3177673"/>
              <a:gd name="connsiteX15" fmla="*/ 471638 w 4186989"/>
              <a:gd name="connsiteY15" fmla="*/ 1289785 h 3177673"/>
              <a:gd name="connsiteX16" fmla="*/ 529389 w 4186989"/>
              <a:gd name="connsiteY16" fmla="*/ 1366787 h 3177673"/>
              <a:gd name="connsiteX17" fmla="*/ 587141 w 4186989"/>
              <a:gd name="connsiteY17" fmla="*/ 1463040 h 3177673"/>
              <a:gd name="connsiteX18" fmla="*/ 606392 w 4186989"/>
              <a:gd name="connsiteY18" fmla="*/ 1511166 h 3177673"/>
              <a:gd name="connsiteX19" fmla="*/ 616017 w 4186989"/>
              <a:gd name="connsiteY19" fmla="*/ 1549667 h 3177673"/>
              <a:gd name="connsiteX20" fmla="*/ 654518 w 4186989"/>
              <a:gd name="connsiteY20" fmla="*/ 1578543 h 3177673"/>
              <a:gd name="connsiteX21" fmla="*/ 683394 w 4186989"/>
              <a:gd name="connsiteY21" fmla="*/ 1607419 h 3177673"/>
              <a:gd name="connsiteX22" fmla="*/ 731520 w 4186989"/>
              <a:gd name="connsiteY22" fmla="*/ 1684421 h 3177673"/>
              <a:gd name="connsiteX23" fmla="*/ 750771 w 4186989"/>
              <a:gd name="connsiteY23" fmla="*/ 1713297 h 3177673"/>
              <a:gd name="connsiteX24" fmla="*/ 789272 w 4186989"/>
              <a:gd name="connsiteY24" fmla="*/ 1751798 h 3177673"/>
              <a:gd name="connsiteX25" fmla="*/ 856648 w 4186989"/>
              <a:gd name="connsiteY25" fmla="*/ 1838425 h 3177673"/>
              <a:gd name="connsiteX26" fmla="*/ 895149 w 4186989"/>
              <a:gd name="connsiteY26" fmla="*/ 1867301 h 3177673"/>
              <a:gd name="connsiteX27" fmla="*/ 962526 w 4186989"/>
              <a:gd name="connsiteY27" fmla="*/ 1905802 h 3177673"/>
              <a:gd name="connsiteX28" fmla="*/ 1001027 w 4186989"/>
              <a:gd name="connsiteY28" fmla="*/ 1944303 h 3177673"/>
              <a:gd name="connsiteX29" fmla="*/ 1049154 w 4186989"/>
              <a:gd name="connsiteY29" fmla="*/ 1992430 h 3177673"/>
              <a:gd name="connsiteX30" fmla="*/ 1135781 w 4186989"/>
              <a:gd name="connsiteY30" fmla="*/ 2050181 h 3177673"/>
              <a:gd name="connsiteX31" fmla="*/ 1155032 w 4186989"/>
              <a:gd name="connsiteY31" fmla="*/ 2088682 h 3177673"/>
              <a:gd name="connsiteX32" fmla="*/ 1251284 w 4186989"/>
              <a:gd name="connsiteY32" fmla="*/ 2136808 h 3177673"/>
              <a:gd name="connsiteX33" fmla="*/ 1280160 w 4186989"/>
              <a:gd name="connsiteY33" fmla="*/ 2175310 h 3177673"/>
              <a:gd name="connsiteX34" fmla="*/ 1309036 w 4186989"/>
              <a:gd name="connsiteY34" fmla="*/ 2184935 h 3177673"/>
              <a:gd name="connsiteX35" fmla="*/ 1347537 w 4186989"/>
              <a:gd name="connsiteY35" fmla="*/ 2204185 h 3177673"/>
              <a:gd name="connsiteX36" fmla="*/ 1453415 w 4186989"/>
              <a:gd name="connsiteY36" fmla="*/ 2261937 h 3177673"/>
              <a:gd name="connsiteX37" fmla="*/ 1482291 w 4186989"/>
              <a:gd name="connsiteY37" fmla="*/ 2290813 h 3177673"/>
              <a:gd name="connsiteX38" fmla="*/ 1568918 w 4186989"/>
              <a:gd name="connsiteY38" fmla="*/ 2338939 h 3177673"/>
              <a:gd name="connsiteX39" fmla="*/ 1607419 w 4186989"/>
              <a:gd name="connsiteY39" fmla="*/ 2377440 h 3177673"/>
              <a:gd name="connsiteX40" fmla="*/ 1645920 w 4186989"/>
              <a:gd name="connsiteY40" fmla="*/ 2396691 h 3177673"/>
              <a:gd name="connsiteX41" fmla="*/ 1674796 w 4186989"/>
              <a:gd name="connsiteY41" fmla="*/ 2425566 h 3177673"/>
              <a:gd name="connsiteX42" fmla="*/ 1722922 w 4186989"/>
              <a:gd name="connsiteY42" fmla="*/ 2464067 h 3177673"/>
              <a:gd name="connsiteX43" fmla="*/ 1809549 w 4186989"/>
              <a:gd name="connsiteY43" fmla="*/ 2502568 h 3177673"/>
              <a:gd name="connsiteX44" fmla="*/ 1886552 w 4186989"/>
              <a:gd name="connsiteY44" fmla="*/ 2541070 h 3177673"/>
              <a:gd name="connsiteX45" fmla="*/ 1925053 w 4186989"/>
              <a:gd name="connsiteY45" fmla="*/ 2560320 h 3177673"/>
              <a:gd name="connsiteX46" fmla="*/ 2030931 w 4186989"/>
              <a:gd name="connsiteY46" fmla="*/ 2598821 h 3177673"/>
              <a:gd name="connsiteX47" fmla="*/ 2069432 w 4186989"/>
              <a:gd name="connsiteY47" fmla="*/ 2618072 h 3177673"/>
              <a:gd name="connsiteX48" fmla="*/ 2136808 w 4186989"/>
              <a:gd name="connsiteY48" fmla="*/ 2637322 h 3177673"/>
              <a:gd name="connsiteX49" fmla="*/ 2271562 w 4186989"/>
              <a:gd name="connsiteY49" fmla="*/ 2714324 h 3177673"/>
              <a:gd name="connsiteX50" fmla="*/ 2406316 w 4186989"/>
              <a:gd name="connsiteY50" fmla="*/ 2762451 h 3177673"/>
              <a:gd name="connsiteX51" fmla="*/ 2464067 w 4186989"/>
              <a:gd name="connsiteY51" fmla="*/ 2781701 h 3177673"/>
              <a:gd name="connsiteX52" fmla="*/ 2541069 w 4186989"/>
              <a:gd name="connsiteY52" fmla="*/ 2800952 h 3177673"/>
              <a:gd name="connsiteX53" fmla="*/ 2704699 w 4186989"/>
              <a:gd name="connsiteY53" fmla="*/ 2858703 h 3177673"/>
              <a:gd name="connsiteX54" fmla="*/ 2762451 w 4186989"/>
              <a:gd name="connsiteY54" fmla="*/ 2897204 h 3177673"/>
              <a:gd name="connsiteX55" fmla="*/ 2877954 w 4186989"/>
              <a:gd name="connsiteY55" fmla="*/ 2916455 h 3177673"/>
              <a:gd name="connsiteX56" fmla="*/ 2916455 w 4186989"/>
              <a:gd name="connsiteY56" fmla="*/ 2926080 h 3177673"/>
              <a:gd name="connsiteX57" fmla="*/ 3022333 w 4186989"/>
              <a:gd name="connsiteY57" fmla="*/ 2964581 h 3177673"/>
              <a:gd name="connsiteX58" fmla="*/ 3060834 w 4186989"/>
              <a:gd name="connsiteY58" fmla="*/ 2983832 h 3177673"/>
              <a:gd name="connsiteX59" fmla="*/ 3185962 w 4186989"/>
              <a:gd name="connsiteY59" fmla="*/ 3003082 h 3177673"/>
              <a:gd name="connsiteX60" fmla="*/ 3320716 w 4186989"/>
              <a:gd name="connsiteY60" fmla="*/ 3031958 h 3177673"/>
              <a:gd name="connsiteX61" fmla="*/ 3359217 w 4186989"/>
              <a:gd name="connsiteY61" fmla="*/ 3051208 h 3177673"/>
              <a:gd name="connsiteX62" fmla="*/ 3657600 w 4186989"/>
              <a:gd name="connsiteY62" fmla="*/ 3089710 h 3177673"/>
              <a:gd name="connsiteX63" fmla="*/ 3686476 w 4186989"/>
              <a:gd name="connsiteY63" fmla="*/ 3108960 h 3177673"/>
              <a:gd name="connsiteX64" fmla="*/ 3734602 w 4186989"/>
              <a:gd name="connsiteY64" fmla="*/ 3118585 h 3177673"/>
              <a:gd name="connsiteX65" fmla="*/ 3801979 w 4186989"/>
              <a:gd name="connsiteY65" fmla="*/ 3137836 h 3177673"/>
              <a:gd name="connsiteX66" fmla="*/ 3840480 w 4186989"/>
              <a:gd name="connsiteY66" fmla="*/ 3157086 h 3177673"/>
              <a:gd name="connsiteX67" fmla="*/ 4186989 w 4186989"/>
              <a:gd name="connsiteY67" fmla="*/ 3176337 h 3177673"/>
              <a:gd name="connsiteX68" fmla="*/ 4186989 w 4186989"/>
              <a:gd name="connsiteY68" fmla="*/ 3176337 h 317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186989" h="3177673">
                <a:moveTo>
                  <a:pt x="0" y="0"/>
                </a:moveTo>
                <a:lnTo>
                  <a:pt x="0" y="0"/>
                </a:lnTo>
                <a:cubicBezTo>
                  <a:pt x="6417" y="41709"/>
                  <a:pt x="6543" y="84887"/>
                  <a:pt x="19251" y="125128"/>
                </a:cubicBezTo>
                <a:cubicBezTo>
                  <a:pt x="26218" y="147190"/>
                  <a:pt x="49159" y="161398"/>
                  <a:pt x="57752" y="182880"/>
                </a:cubicBezTo>
                <a:cubicBezTo>
                  <a:pt x="68738" y="210344"/>
                  <a:pt x="69828" y="240810"/>
                  <a:pt x="77002" y="269507"/>
                </a:cubicBezTo>
                <a:cubicBezTo>
                  <a:pt x="79463" y="279350"/>
                  <a:pt x="84501" y="288462"/>
                  <a:pt x="86627" y="298383"/>
                </a:cubicBezTo>
                <a:cubicBezTo>
                  <a:pt x="94143" y="333458"/>
                  <a:pt x="100211" y="368840"/>
                  <a:pt x="105878" y="404261"/>
                </a:cubicBezTo>
                <a:cubicBezTo>
                  <a:pt x="130913" y="560731"/>
                  <a:pt x="103648" y="496056"/>
                  <a:pt x="144379" y="577516"/>
                </a:cubicBezTo>
                <a:cubicBezTo>
                  <a:pt x="150761" y="618998"/>
                  <a:pt x="166647" y="740574"/>
                  <a:pt x="182880" y="789272"/>
                </a:cubicBezTo>
                <a:cubicBezTo>
                  <a:pt x="189686" y="809690"/>
                  <a:pt x="204030" y="826935"/>
                  <a:pt x="211756" y="847023"/>
                </a:cubicBezTo>
                <a:cubicBezTo>
                  <a:pt x="246923" y="938458"/>
                  <a:pt x="204415" y="894456"/>
                  <a:pt x="269507" y="943276"/>
                </a:cubicBezTo>
                <a:cubicBezTo>
                  <a:pt x="275924" y="962526"/>
                  <a:pt x="278903" y="983289"/>
                  <a:pt x="288758" y="1001027"/>
                </a:cubicBezTo>
                <a:cubicBezTo>
                  <a:pt x="295369" y="1012926"/>
                  <a:pt x="311023" y="1018004"/>
                  <a:pt x="317634" y="1029903"/>
                </a:cubicBezTo>
                <a:cubicBezTo>
                  <a:pt x="369935" y="1124046"/>
                  <a:pt x="301427" y="1053067"/>
                  <a:pt x="365760" y="1135781"/>
                </a:cubicBezTo>
                <a:cubicBezTo>
                  <a:pt x="474686" y="1275827"/>
                  <a:pt x="354519" y="1099671"/>
                  <a:pt x="423512" y="1203158"/>
                </a:cubicBezTo>
                <a:cubicBezTo>
                  <a:pt x="446227" y="1294020"/>
                  <a:pt x="412282" y="1180965"/>
                  <a:pt x="471638" y="1289785"/>
                </a:cubicBezTo>
                <a:cubicBezTo>
                  <a:pt x="516240" y="1371556"/>
                  <a:pt x="458020" y="1331103"/>
                  <a:pt x="529389" y="1366787"/>
                </a:cubicBezTo>
                <a:cubicBezTo>
                  <a:pt x="574075" y="1500844"/>
                  <a:pt x="516675" y="1357342"/>
                  <a:pt x="587141" y="1463040"/>
                </a:cubicBezTo>
                <a:cubicBezTo>
                  <a:pt x="596725" y="1477416"/>
                  <a:pt x="600928" y="1494775"/>
                  <a:pt x="606392" y="1511166"/>
                </a:cubicBezTo>
                <a:cubicBezTo>
                  <a:pt x="610575" y="1523716"/>
                  <a:pt x="608328" y="1538902"/>
                  <a:pt x="616017" y="1549667"/>
                </a:cubicBezTo>
                <a:cubicBezTo>
                  <a:pt x="625341" y="1562721"/>
                  <a:pt x="642338" y="1568103"/>
                  <a:pt x="654518" y="1578543"/>
                </a:cubicBezTo>
                <a:cubicBezTo>
                  <a:pt x="664853" y="1587402"/>
                  <a:pt x="673769" y="1597794"/>
                  <a:pt x="683394" y="1607419"/>
                </a:cubicBezTo>
                <a:cubicBezTo>
                  <a:pt x="713543" y="1667718"/>
                  <a:pt x="689871" y="1626113"/>
                  <a:pt x="731520" y="1684421"/>
                </a:cubicBezTo>
                <a:cubicBezTo>
                  <a:pt x="738244" y="1693834"/>
                  <a:pt x="743242" y="1704514"/>
                  <a:pt x="750771" y="1713297"/>
                </a:cubicBezTo>
                <a:cubicBezTo>
                  <a:pt x="762583" y="1727077"/>
                  <a:pt x="777461" y="1738018"/>
                  <a:pt x="789272" y="1751798"/>
                </a:cubicBezTo>
                <a:cubicBezTo>
                  <a:pt x="857962" y="1831938"/>
                  <a:pt x="724129" y="1705906"/>
                  <a:pt x="856648" y="1838425"/>
                </a:cubicBezTo>
                <a:cubicBezTo>
                  <a:pt x="867992" y="1849769"/>
                  <a:pt x="882095" y="1857977"/>
                  <a:pt x="895149" y="1867301"/>
                </a:cubicBezTo>
                <a:cubicBezTo>
                  <a:pt x="926895" y="1889977"/>
                  <a:pt x="924926" y="1887002"/>
                  <a:pt x="962526" y="1905802"/>
                </a:cubicBezTo>
                <a:cubicBezTo>
                  <a:pt x="975360" y="1918636"/>
                  <a:pt x="990137" y="1929783"/>
                  <a:pt x="1001027" y="1944303"/>
                </a:cubicBezTo>
                <a:cubicBezTo>
                  <a:pt x="1040674" y="1997165"/>
                  <a:pt x="995452" y="1974528"/>
                  <a:pt x="1049154" y="1992430"/>
                </a:cubicBezTo>
                <a:cubicBezTo>
                  <a:pt x="1131405" y="2102101"/>
                  <a:pt x="1010693" y="1956367"/>
                  <a:pt x="1135781" y="2050181"/>
                </a:cubicBezTo>
                <a:cubicBezTo>
                  <a:pt x="1147260" y="2058790"/>
                  <a:pt x="1143553" y="2080073"/>
                  <a:pt x="1155032" y="2088682"/>
                </a:cubicBezTo>
                <a:cubicBezTo>
                  <a:pt x="1183729" y="2110205"/>
                  <a:pt x="1251284" y="2136808"/>
                  <a:pt x="1251284" y="2136808"/>
                </a:cubicBezTo>
                <a:cubicBezTo>
                  <a:pt x="1260909" y="2149642"/>
                  <a:pt x="1267836" y="2165040"/>
                  <a:pt x="1280160" y="2175310"/>
                </a:cubicBezTo>
                <a:cubicBezTo>
                  <a:pt x="1287954" y="2181805"/>
                  <a:pt x="1299710" y="2180938"/>
                  <a:pt x="1309036" y="2184935"/>
                </a:cubicBezTo>
                <a:cubicBezTo>
                  <a:pt x="1322224" y="2190587"/>
                  <a:pt x="1335233" y="2196803"/>
                  <a:pt x="1347537" y="2204185"/>
                </a:cubicBezTo>
                <a:cubicBezTo>
                  <a:pt x="1443710" y="2261889"/>
                  <a:pt x="1365849" y="2226910"/>
                  <a:pt x="1453415" y="2261937"/>
                </a:cubicBezTo>
                <a:cubicBezTo>
                  <a:pt x="1463040" y="2271562"/>
                  <a:pt x="1471214" y="2282901"/>
                  <a:pt x="1482291" y="2290813"/>
                </a:cubicBezTo>
                <a:cubicBezTo>
                  <a:pt x="1594166" y="2370723"/>
                  <a:pt x="1434638" y="2234498"/>
                  <a:pt x="1568918" y="2338939"/>
                </a:cubicBezTo>
                <a:cubicBezTo>
                  <a:pt x="1583244" y="2350082"/>
                  <a:pt x="1592899" y="2366550"/>
                  <a:pt x="1607419" y="2377440"/>
                </a:cubicBezTo>
                <a:cubicBezTo>
                  <a:pt x="1618898" y="2386049"/>
                  <a:pt x="1634244" y="2388351"/>
                  <a:pt x="1645920" y="2396691"/>
                </a:cubicBezTo>
                <a:cubicBezTo>
                  <a:pt x="1656997" y="2404603"/>
                  <a:pt x="1664552" y="2416602"/>
                  <a:pt x="1674796" y="2425566"/>
                </a:cubicBezTo>
                <a:cubicBezTo>
                  <a:pt x="1690257" y="2439094"/>
                  <a:pt x="1705829" y="2452671"/>
                  <a:pt x="1722922" y="2464067"/>
                </a:cubicBezTo>
                <a:cubicBezTo>
                  <a:pt x="1748352" y="2481021"/>
                  <a:pt x="1782448" y="2490060"/>
                  <a:pt x="1809549" y="2502568"/>
                </a:cubicBezTo>
                <a:cubicBezTo>
                  <a:pt x="1835605" y="2514594"/>
                  <a:pt x="1860884" y="2528236"/>
                  <a:pt x="1886552" y="2541070"/>
                </a:cubicBezTo>
                <a:cubicBezTo>
                  <a:pt x="1899386" y="2547487"/>
                  <a:pt x="1911441" y="2555782"/>
                  <a:pt x="1925053" y="2560320"/>
                </a:cubicBezTo>
                <a:cubicBezTo>
                  <a:pt x="1967723" y="2574544"/>
                  <a:pt x="1990762" y="2580968"/>
                  <a:pt x="2030931" y="2598821"/>
                </a:cubicBezTo>
                <a:cubicBezTo>
                  <a:pt x="2044043" y="2604648"/>
                  <a:pt x="2055947" y="2613168"/>
                  <a:pt x="2069432" y="2618072"/>
                </a:cubicBezTo>
                <a:cubicBezTo>
                  <a:pt x="2091383" y="2626054"/>
                  <a:pt x="2115121" y="2628647"/>
                  <a:pt x="2136808" y="2637322"/>
                </a:cubicBezTo>
                <a:cubicBezTo>
                  <a:pt x="2251711" y="2683283"/>
                  <a:pt x="2176062" y="2662232"/>
                  <a:pt x="2271562" y="2714324"/>
                </a:cubicBezTo>
                <a:cubicBezTo>
                  <a:pt x="2295573" y="2727421"/>
                  <a:pt x="2395567" y="2758868"/>
                  <a:pt x="2406316" y="2762451"/>
                </a:cubicBezTo>
                <a:cubicBezTo>
                  <a:pt x="2425566" y="2768868"/>
                  <a:pt x="2444381" y="2776779"/>
                  <a:pt x="2464067" y="2781701"/>
                </a:cubicBezTo>
                <a:cubicBezTo>
                  <a:pt x="2489734" y="2788118"/>
                  <a:pt x="2516296" y="2791662"/>
                  <a:pt x="2541069" y="2800952"/>
                </a:cubicBezTo>
                <a:cubicBezTo>
                  <a:pt x="2729170" y="2871490"/>
                  <a:pt x="2502813" y="2813841"/>
                  <a:pt x="2704699" y="2858703"/>
                </a:cubicBezTo>
                <a:cubicBezTo>
                  <a:pt x="2723950" y="2871537"/>
                  <a:pt x="2740502" y="2889888"/>
                  <a:pt x="2762451" y="2897204"/>
                </a:cubicBezTo>
                <a:cubicBezTo>
                  <a:pt x="2799480" y="2909547"/>
                  <a:pt x="2839590" y="2909262"/>
                  <a:pt x="2877954" y="2916455"/>
                </a:cubicBezTo>
                <a:cubicBezTo>
                  <a:pt x="2890956" y="2918893"/>
                  <a:pt x="2903621" y="2922872"/>
                  <a:pt x="2916455" y="2926080"/>
                </a:cubicBezTo>
                <a:cubicBezTo>
                  <a:pt x="2976989" y="2966437"/>
                  <a:pt x="2912051" y="2927820"/>
                  <a:pt x="3022333" y="2964581"/>
                </a:cubicBezTo>
                <a:cubicBezTo>
                  <a:pt x="3035945" y="2969118"/>
                  <a:pt x="3046867" y="2980546"/>
                  <a:pt x="3060834" y="2983832"/>
                </a:cubicBezTo>
                <a:cubicBezTo>
                  <a:pt x="3101912" y="2993497"/>
                  <a:pt x="3144467" y="2995398"/>
                  <a:pt x="3185962" y="3003082"/>
                </a:cubicBezTo>
                <a:cubicBezTo>
                  <a:pt x="3231132" y="3011447"/>
                  <a:pt x="3275798" y="3022333"/>
                  <a:pt x="3320716" y="3031958"/>
                </a:cubicBezTo>
                <a:cubicBezTo>
                  <a:pt x="3333550" y="3038375"/>
                  <a:pt x="3345353" y="3047511"/>
                  <a:pt x="3359217" y="3051208"/>
                </a:cubicBezTo>
                <a:cubicBezTo>
                  <a:pt x="3442344" y="3073375"/>
                  <a:pt x="3584368" y="3082387"/>
                  <a:pt x="3657600" y="3089710"/>
                </a:cubicBezTo>
                <a:cubicBezTo>
                  <a:pt x="3667225" y="3096127"/>
                  <a:pt x="3675644" y="3104898"/>
                  <a:pt x="3686476" y="3108960"/>
                </a:cubicBezTo>
                <a:cubicBezTo>
                  <a:pt x="3701794" y="3114704"/>
                  <a:pt x="3718731" y="3114617"/>
                  <a:pt x="3734602" y="3118585"/>
                </a:cubicBezTo>
                <a:cubicBezTo>
                  <a:pt x="3757262" y="3124250"/>
                  <a:pt x="3780028" y="3129854"/>
                  <a:pt x="3801979" y="3137836"/>
                </a:cubicBezTo>
                <a:cubicBezTo>
                  <a:pt x="3815464" y="3142739"/>
                  <a:pt x="3826439" y="3154130"/>
                  <a:pt x="3840480" y="3157086"/>
                </a:cubicBezTo>
                <a:cubicBezTo>
                  <a:pt x="3974221" y="3185242"/>
                  <a:pt x="4043749" y="3176337"/>
                  <a:pt x="4186989" y="3176337"/>
                </a:cubicBezTo>
                <a:lnTo>
                  <a:pt x="4186989" y="3176337"/>
                </a:lnTo>
              </a:path>
            </a:pathLst>
          </a:cu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7DE64B3-F699-4EB2-812D-4ACB8F6A2E02}"/>
              </a:ext>
            </a:extLst>
          </p:cNvPr>
          <p:cNvSpPr txBox="1"/>
          <p:nvPr/>
        </p:nvSpPr>
        <p:spPr>
          <a:xfrm>
            <a:off x="6075555" y="479584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002060"/>
                </a:solidFill>
              </a:rPr>
              <a:t>学習</a:t>
            </a:r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C8179D44-DED5-443D-AC7F-F4D8FE9A17C1}"/>
              </a:ext>
            </a:extLst>
          </p:cNvPr>
          <p:cNvSpPr/>
          <p:nvPr/>
        </p:nvSpPr>
        <p:spPr>
          <a:xfrm>
            <a:off x="1944303" y="3041583"/>
            <a:ext cx="3840480" cy="818148"/>
          </a:xfrm>
          <a:custGeom>
            <a:avLst/>
            <a:gdLst>
              <a:gd name="connsiteX0" fmla="*/ 0 w 3975234"/>
              <a:gd name="connsiteY0" fmla="*/ 0 h 837462"/>
              <a:gd name="connsiteX1" fmla="*/ 0 w 3975234"/>
              <a:gd name="connsiteY1" fmla="*/ 0 h 837462"/>
              <a:gd name="connsiteX2" fmla="*/ 96253 w 3975234"/>
              <a:gd name="connsiteY2" fmla="*/ 57752 h 837462"/>
              <a:gd name="connsiteX3" fmla="*/ 173255 w 3975234"/>
              <a:gd name="connsiteY3" fmla="*/ 96253 h 837462"/>
              <a:gd name="connsiteX4" fmla="*/ 202131 w 3975234"/>
              <a:gd name="connsiteY4" fmla="*/ 115503 h 837462"/>
              <a:gd name="connsiteX5" fmla="*/ 259882 w 3975234"/>
              <a:gd name="connsiteY5" fmla="*/ 134754 h 837462"/>
              <a:gd name="connsiteX6" fmla="*/ 413886 w 3975234"/>
              <a:gd name="connsiteY6" fmla="*/ 192505 h 837462"/>
              <a:gd name="connsiteX7" fmla="*/ 519764 w 3975234"/>
              <a:gd name="connsiteY7" fmla="*/ 240632 h 837462"/>
              <a:gd name="connsiteX8" fmla="*/ 596766 w 3975234"/>
              <a:gd name="connsiteY8" fmla="*/ 279133 h 837462"/>
              <a:gd name="connsiteX9" fmla="*/ 721895 w 3975234"/>
              <a:gd name="connsiteY9" fmla="*/ 298383 h 837462"/>
              <a:gd name="connsiteX10" fmla="*/ 808522 w 3975234"/>
              <a:gd name="connsiteY10" fmla="*/ 336884 h 837462"/>
              <a:gd name="connsiteX11" fmla="*/ 952901 w 3975234"/>
              <a:gd name="connsiteY11" fmla="*/ 394636 h 837462"/>
              <a:gd name="connsiteX12" fmla="*/ 1001028 w 3975234"/>
              <a:gd name="connsiteY12" fmla="*/ 413886 h 837462"/>
              <a:gd name="connsiteX13" fmla="*/ 1039529 w 3975234"/>
              <a:gd name="connsiteY13" fmla="*/ 433137 h 837462"/>
              <a:gd name="connsiteX14" fmla="*/ 1328286 w 3975234"/>
              <a:gd name="connsiteY14" fmla="*/ 471638 h 837462"/>
              <a:gd name="connsiteX15" fmla="*/ 1472665 w 3975234"/>
              <a:gd name="connsiteY15" fmla="*/ 510139 h 837462"/>
              <a:gd name="connsiteX16" fmla="*/ 1607419 w 3975234"/>
              <a:gd name="connsiteY16" fmla="*/ 539015 h 837462"/>
              <a:gd name="connsiteX17" fmla="*/ 1771049 w 3975234"/>
              <a:gd name="connsiteY17" fmla="*/ 577516 h 837462"/>
              <a:gd name="connsiteX18" fmla="*/ 1915428 w 3975234"/>
              <a:gd name="connsiteY18" fmla="*/ 596766 h 837462"/>
              <a:gd name="connsiteX19" fmla="*/ 2079057 w 3975234"/>
              <a:gd name="connsiteY19" fmla="*/ 635268 h 837462"/>
              <a:gd name="connsiteX20" fmla="*/ 2146434 w 3975234"/>
              <a:gd name="connsiteY20" fmla="*/ 654518 h 837462"/>
              <a:gd name="connsiteX21" fmla="*/ 2184935 w 3975234"/>
              <a:gd name="connsiteY21" fmla="*/ 673769 h 837462"/>
              <a:gd name="connsiteX22" fmla="*/ 2444817 w 3975234"/>
              <a:gd name="connsiteY22" fmla="*/ 712270 h 837462"/>
              <a:gd name="connsiteX23" fmla="*/ 2512194 w 3975234"/>
              <a:gd name="connsiteY23" fmla="*/ 741145 h 837462"/>
              <a:gd name="connsiteX24" fmla="*/ 2800952 w 3975234"/>
              <a:gd name="connsiteY24" fmla="*/ 779646 h 837462"/>
              <a:gd name="connsiteX25" fmla="*/ 2868329 w 3975234"/>
              <a:gd name="connsiteY25" fmla="*/ 798897 h 837462"/>
              <a:gd name="connsiteX26" fmla="*/ 3975234 w 3975234"/>
              <a:gd name="connsiteY26" fmla="*/ 818148 h 837462"/>
              <a:gd name="connsiteX27" fmla="*/ 3975234 w 3975234"/>
              <a:gd name="connsiteY27" fmla="*/ 818148 h 83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975234" h="837462">
                <a:moveTo>
                  <a:pt x="0" y="0"/>
                </a:moveTo>
                <a:lnTo>
                  <a:pt x="0" y="0"/>
                </a:lnTo>
                <a:cubicBezTo>
                  <a:pt x="32084" y="19251"/>
                  <a:pt x="63545" y="39581"/>
                  <a:pt x="96253" y="57752"/>
                </a:cubicBezTo>
                <a:cubicBezTo>
                  <a:pt x="121339" y="71688"/>
                  <a:pt x="149377" y="80335"/>
                  <a:pt x="173255" y="96253"/>
                </a:cubicBezTo>
                <a:cubicBezTo>
                  <a:pt x="182880" y="102670"/>
                  <a:pt x="191560" y="110805"/>
                  <a:pt x="202131" y="115503"/>
                </a:cubicBezTo>
                <a:cubicBezTo>
                  <a:pt x="220674" y="123744"/>
                  <a:pt x="241231" y="126761"/>
                  <a:pt x="259882" y="134754"/>
                </a:cubicBezTo>
                <a:cubicBezTo>
                  <a:pt x="400809" y="195152"/>
                  <a:pt x="271925" y="157016"/>
                  <a:pt x="413886" y="192505"/>
                </a:cubicBezTo>
                <a:cubicBezTo>
                  <a:pt x="622842" y="296983"/>
                  <a:pt x="342679" y="158900"/>
                  <a:pt x="519764" y="240632"/>
                </a:cubicBezTo>
                <a:cubicBezTo>
                  <a:pt x="545820" y="252658"/>
                  <a:pt x="568403" y="274770"/>
                  <a:pt x="596766" y="279133"/>
                </a:cubicBezTo>
                <a:lnTo>
                  <a:pt x="721895" y="298383"/>
                </a:lnTo>
                <a:cubicBezTo>
                  <a:pt x="783326" y="339338"/>
                  <a:pt x="712307" y="295649"/>
                  <a:pt x="808522" y="336884"/>
                </a:cubicBezTo>
                <a:cubicBezTo>
                  <a:pt x="1038165" y="435302"/>
                  <a:pt x="750695" y="327234"/>
                  <a:pt x="952901" y="394636"/>
                </a:cubicBezTo>
                <a:cubicBezTo>
                  <a:pt x="969292" y="400100"/>
                  <a:pt x="985239" y="406869"/>
                  <a:pt x="1001028" y="413886"/>
                </a:cubicBezTo>
                <a:cubicBezTo>
                  <a:pt x="1014140" y="419713"/>
                  <a:pt x="1025522" y="430024"/>
                  <a:pt x="1039529" y="433137"/>
                </a:cubicBezTo>
                <a:cubicBezTo>
                  <a:pt x="1073697" y="440730"/>
                  <a:pt x="1302337" y="468394"/>
                  <a:pt x="1328286" y="471638"/>
                </a:cubicBezTo>
                <a:cubicBezTo>
                  <a:pt x="1386897" y="488384"/>
                  <a:pt x="1411747" y="496294"/>
                  <a:pt x="1472665" y="510139"/>
                </a:cubicBezTo>
                <a:cubicBezTo>
                  <a:pt x="1517460" y="520320"/>
                  <a:pt x="1562501" y="529390"/>
                  <a:pt x="1607419" y="539015"/>
                </a:cubicBezTo>
                <a:cubicBezTo>
                  <a:pt x="1682207" y="576408"/>
                  <a:pt x="1636026" y="558227"/>
                  <a:pt x="1771049" y="577516"/>
                </a:cubicBezTo>
                <a:lnTo>
                  <a:pt x="1915428" y="596766"/>
                </a:lnTo>
                <a:cubicBezTo>
                  <a:pt x="2013373" y="635945"/>
                  <a:pt x="1915835" y="600905"/>
                  <a:pt x="2079057" y="635268"/>
                </a:cubicBezTo>
                <a:cubicBezTo>
                  <a:pt x="2101914" y="640080"/>
                  <a:pt x="2124483" y="646536"/>
                  <a:pt x="2146434" y="654518"/>
                </a:cubicBezTo>
                <a:cubicBezTo>
                  <a:pt x="2159919" y="659422"/>
                  <a:pt x="2170848" y="671042"/>
                  <a:pt x="2184935" y="673769"/>
                </a:cubicBezTo>
                <a:cubicBezTo>
                  <a:pt x="2270912" y="690410"/>
                  <a:pt x="2444817" y="712270"/>
                  <a:pt x="2444817" y="712270"/>
                </a:cubicBezTo>
                <a:cubicBezTo>
                  <a:pt x="2467276" y="721895"/>
                  <a:pt x="2488489" y="735219"/>
                  <a:pt x="2512194" y="741145"/>
                </a:cubicBezTo>
                <a:cubicBezTo>
                  <a:pt x="2561273" y="753415"/>
                  <a:pt x="2765023" y="775419"/>
                  <a:pt x="2800952" y="779646"/>
                </a:cubicBezTo>
                <a:cubicBezTo>
                  <a:pt x="2823411" y="786063"/>
                  <a:pt x="2845472" y="794085"/>
                  <a:pt x="2868329" y="798897"/>
                </a:cubicBezTo>
                <a:cubicBezTo>
                  <a:pt x="3217830" y="872478"/>
                  <a:pt x="3723496" y="818148"/>
                  <a:pt x="3975234" y="818148"/>
                </a:cubicBezTo>
                <a:lnTo>
                  <a:pt x="3975234" y="818148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B67A9F6-7F09-4B99-A392-86D76B888C62}"/>
              </a:ext>
            </a:extLst>
          </p:cNvPr>
          <p:cNvSpPr txBox="1"/>
          <p:nvPr/>
        </p:nvSpPr>
        <p:spPr>
          <a:xfrm>
            <a:off x="5982260" y="354036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4">
                    <a:lumMod val="50000"/>
                  </a:schemeClr>
                </a:solidFill>
              </a:rPr>
              <a:t>検証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D36968C-0344-4E1A-9C8A-A7F3B57163B4}"/>
              </a:ext>
            </a:extLst>
          </p:cNvPr>
          <p:cNvSpPr txBox="1"/>
          <p:nvPr/>
        </p:nvSpPr>
        <p:spPr>
          <a:xfrm>
            <a:off x="0" y="168886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良くない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C916D08-16D2-40FE-8D3F-A1F7C4E70155}"/>
              </a:ext>
            </a:extLst>
          </p:cNvPr>
          <p:cNvSpPr txBox="1"/>
          <p:nvPr/>
        </p:nvSpPr>
        <p:spPr>
          <a:xfrm>
            <a:off x="17045" y="505745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良い</a:t>
            </a:r>
          </a:p>
        </p:txBody>
      </p:sp>
    </p:spTree>
    <p:extLst>
      <p:ext uri="{BB962C8B-B14F-4D97-AF65-F5344CB8AC3E}">
        <p14:creationId xmlns:p14="http://schemas.microsoft.com/office/powerpoint/2010/main" val="788158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C4ED12-42BC-409E-91D2-A45AD901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手順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AE47A5-E127-4CE2-8F41-C08079E22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パソコンの </a:t>
            </a:r>
            <a:r>
              <a:rPr kumimoji="1" lang="en-US" altLang="ja-JP" dirty="0"/>
              <a:t>Web </a:t>
            </a:r>
            <a:r>
              <a:rPr kumimoji="1" lang="ja-JP" altLang="en-US" dirty="0"/>
              <a:t>ブラウザで，次のページを開く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https://www.tensorflow.org/tutorials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左側のメニューの「</a:t>
            </a:r>
            <a:r>
              <a:rPr lang="en-US" altLang="ja-JP" b="1" dirty="0" err="1"/>
              <a:t>Keras</a:t>
            </a:r>
            <a:r>
              <a:rPr lang="en-US" altLang="ja-JP" b="1" dirty="0"/>
              <a:t> </a:t>
            </a:r>
            <a:r>
              <a:rPr lang="ja-JP" altLang="en-US" b="1" dirty="0"/>
              <a:t>による </a:t>
            </a:r>
            <a:r>
              <a:rPr lang="en-US" altLang="ja-JP" b="1" dirty="0"/>
              <a:t>ML </a:t>
            </a:r>
            <a:r>
              <a:rPr lang="ja-JP" altLang="en-US" b="1" dirty="0"/>
              <a:t>の基本</a:t>
            </a:r>
            <a:r>
              <a:rPr lang="ja-JP" altLang="en-US" dirty="0"/>
              <a:t>」を</a:t>
            </a:r>
            <a:r>
              <a:rPr lang="ja-JP" altLang="en-US" b="1" dirty="0"/>
              <a:t>展開</a:t>
            </a:r>
            <a:r>
              <a:rPr lang="ja-JP" altLang="en-US" dirty="0"/>
              <a:t>，「</a:t>
            </a:r>
            <a:r>
              <a:rPr lang="ja-JP" altLang="en-US" b="1" dirty="0"/>
              <a:t>オーバーフィットとアンダーフィット</a:t>
            </a:r>
            <a:r>
              <a:rPr lang="ja-JP" altLang="en-US" dirty="0"/>
              <a:t>」をクリック，</a:t>
            </a:r>
            <a:r>
              <a:rPr lang="en-US" altLang="ja-JP" b="1" dirty="0"/>
              <a:t> </a:t>
            </a:r>
            <a:r>
              <a:rPr lang="ja-JP" altLang="en-US" dirty="0"/>
              <a:t>「</a:t>
            </a:r>
            <a:r>
              <a:rPr lang="en-US" altLang="ja-JP" b="1" dirty="0"/>
              <a:t>Run in Google </a:t>
            </a:r>
            <a:r>
              <a:rPr lang="en-US" altLang="ja-JP" b="1" dirty="0" err="1"/>
              <a:t>Colab</a:t>
            </a:r>
            <a:r>
              <a:rPr lang="ja-JP" altLang="en-US" dirty="0"/>
              <a:t>」をクリック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CA0C37-6C68-4388-B735-790672A11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3A5005E-A8A2-4C40-B224-EFFEDED19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246" y="3512835"/>
            <a:ext cx="4284200" cy="33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64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647E85-7C08-4E26-BD78-03A2A2DFB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019" y="136524"/>
            <a:ext cx="8461208" cy="5333166"/>
          </a:xfrm>
        </p:spPr>
        <p:txBody>
          <a:bodyPr/>
          <a:lstStyle/>
          <a:p>
            <a:r>
              <a:rPr kumimoji="1" lang="ja-JP" altLang="en-US" dirty="0"/>
              <a:t>３つのニューラルネットワークの学習曲線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ユニット数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>
                <a:solidFill>
                  <a:srgbClr val="0070C0"/>
                </a:solidFill>
              </a:rPr>
              <a:t>Baseline</a:t>
            </a:r>
            <a:r>
              <a:rPr lang="en-US" altLang="ja-JP" dirty="0">
                <a:solidFill>
                  <a:srgbClr val="0070C0"/>
                </a:solidFill>
              </a:rPr>
              <a:t>: 	1</a:t>
            </a:r>
            <a:r>
              <a:rPr lang="ja-JP" altLang="en-US" dirty="0">
                <a:solidFill>
                  <a:srgbClr val="0070C0"/>
                </a:solidFill>
              </a:rPr>
              <a:t>層目は</a:t>
            </a:r>
            <a:r>
              <a:rPr lang="en-US" altLang="ja-JP" b="1" dirty="0">
                <a:solidFill>
                  <a:srgbClr val="0070C0"/>
                </a:solidFill>
              </a:rPr>
              <a:t>16</a:t>
            </a:r>
            <a:r>
              <a:rPr lang="ja-JP" altLang="en-US" dirty="0">
                <a:solidFill>
                  <a:srgbClr val="0070C0"/>
                </a:solidFill>
              </a:rPr>
              <a:t>個，</a:t>
            </a:r>
            <a:r>
              <a:rPr lang="en-US" altLang="ja-JP" dirty="0">
                <a:solidFill>
                  <a:srgbClr val="0070C0"/>
                </a:solidFill>
              </a:rPr>
              <a:t> 2</a:t>
            </a:r>
            <a:r>
              <a:rPr lang="ja-JP" altLang="en-US" dirty="0">
                <a:solidFill>
                  <a:srgbClr val="0070C0"/>
                </a:solidFill>
              </a:rPr>
              <a:t>層目は</a:t>
            </a:r>
            <a:r>
              <a:rPr lang="en-US" altLang="ja-JP" b="1" dirty="0">
                <a:solidFill>
                  <a:srgbClr val="0070C0"/>
                </a:solidFill>
              </a:rPr>
              <a:t>16</a:t>
            </a:r>
            <a:r>
              <a:rPr lang="ja-JP" altLang="en-US" dirty="0">
                <a:solidFill>
                  <a:srgbClr val="0070C0"/>
                </a:solidFill>
              </a:rPr>
              <a:t>個</a:t>
            </a:r>
            <a:endParaRPr lang="en-US" altLang="ja-JP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>
                <a:solidFill>
                  <a:srgbClr val="FF6600"/>
                </a:solidFill>
              </a:rPr>
              <a:t>Smaller</a:t>
            </a:r>
            <a:r>
              <a:rPr lang="en-US" altLang="ja-JP" dirty="0">
                <a:solidFill>
                  <a:srgbClr val="FF6600"/>
                </a:solidFill>
              </a:rPr>
              <a:t>: 	1</a:t>
            </a:r>
            <a:r>
              <a:rPr lang="ja-JP" altLang="en-US" dirty="0">
                <a:solidFill>
                  <a:srgbClr val="FF6600"/>
                </a:solidFill>
              </a:rPr>
              <a:t>層目は</a:t>
            </a:r>
            <a:r>
              <a:rPr lang="en-US" altLang="ja-JP" b="1" dirty="0">
                <a:solidFill>
                  <a:srgbClr val="FF6600"/>
                </a:solidFill>
              </a:rPr>
              <a:t>4</a:t>
            </a:r>
            <a:r>
              <a:rPr lang="ja-JP" altLang="en-US" dirty="0">
                <a:solidFill>
                  <a:srgbClr val="FF6600"/>
                </a:solidFill>
              </a:rPr>
              <a:t>個，</a:t>
            </a:r>
            <a:r>
              <a:rPr lang="en-US" altLang="ja-JP" dirty="0">
                <a:solidFill>
                  <a:srgbClr val="FF6600"/>
                </a:solidFill>
              </a:rPr>
              <a:t> 2</a:t>
            </a:r>
            <a:r>
              <a:rPr lang="ja-JP" altLang="en-US" dirty="0">
                <a:solidFill>
                  <a:srgbClr val="FF6600"/>
                </a:solidFill>
              </a:rPr>
              <a:t>層目は</a:t>
            </a:r>
            <a:r>
              <a:rPr lang="en-US" altLang="ja-JP" b="1" dirty="0">
                <a:solidFill>
                  <a:srgbClr val="FF6600"/>
                </a:solidFill>
              </a:rPr>
              <a:t>4</a:t>
            </a:r>
            <a:r>
              <a:rPr lang="ja-JP" altLang="en-US" dirty="0">
                <a:solidFill>
                  <a:srgbClr val="FF6600"/>
                </a:solidFill>
              </a:rPr>
              <a:t>個</a:t>
            </a:r>
            <a:endParaRPr kumimoji="1" lang="ja-JP" altLang="en-US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>
                <a:solidFill>
                  <a:schemeClr val="accent6">
                    <a:lumMod val="75000"/>
                  </a:schemeClr>
                </a:solidFill>
              </a:rPr>
              <a:t>Bigger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: 	1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層目は</a:t>
            </a:r>
            <a:r>
              <a:rPr lang="en-US" altLang="ja-JP" b="1" dirty="0">
                <a:solidFill>
                  <a:schemeClr val="accent6">
                    <a:lumMod val="75000"/>
                  </a:schemeClr>
                </a:solidFill>
              </a:rPr>
              <a:t>512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個，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 2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層目は</a:t>
            </a:r>
            <a:r>
              <a:rPr lang="en-US" altLang="ja-JP" b="1" dirty="0">
                <a:solidFill>
                  <a:schemeClr val="accent6">
                    <a:lumMod val="75000"/>
                  </a:schemeClr>
                </a:solidFill>
              </a:rPr>
              <a:t>512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個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b="1" u="sng" dirty="0">
                <a:solidFill>
                  <a:srgbClr val="FF0000"/>
                </a:solidFill>
              </a:rPr>
              <a:t>ユニット数が多い</a:t>
            </a:r>
            <a:r>
              <a:rPr lang="ja-JP" altLang="en-US" dirty="0"/>
              <a:t>と</a:t>
            </a:r>
            <a:r>
              <a:rPr lang="ja-JP" altLang="en-US" b="1" dirty="0">
                <a:solidFill>
                  <a:srgbClr val="C00000"/>
                </a:solidFill>
              </a:rPr>
              <a:t>過学習</a:t>
            </a:r>
            <a:r>
              <a:rPr lang="ja-JP" altLang="en-US" dirty="0"/>
              <a:t>が</a:t>
            </a:r>
            <a:r>
              <a:rPr lang="ja-JP" altLang="en-US" b="1" u="sng" dirty="0">
                <a:solidFill>
                  <a:srgbClr val="FF0000"/>
                </a:solidFill>
              </a:rPr>
              <a:t>起きやすい</a:t>
            </a:r>
            <a:endParaRPr kumimoji="1" lang="en-US" altLang="ja-JP" b="1" u="sng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895B45-770B-4A8D-9549-A280F9FC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41CDB02-352E-409A-9A04-8693FBA54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230" y="3422279"/>
            <a:ext cx="5180022" cy="337414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FD56EE8-4126-43BA-97C0-448740B7C2FA}"/>
              </a:ext>
            </a:extLst>
          </p:cNvPr>
          <p:cNvSpPr txBox="1"/>
          <p:nvPr/>
        </p:nvSpPr>
        <p:spPr>
          <a:xfrm>
            <a:off x="6805247" y="606083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実践は</a:t>
            </a:r>
            <a:r>
              <a:rPr kumimoji="1" lang="ja-JP" altLang="en-US" b="1" dirty="0"/>
              <a:t>学習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F32E5C6-31CC-4503-A9B6-AB62E14A52DE}"/>
              </a:ext>
            </a:extLst>
          </p:cNvPr>
          <p:cNvSpPr txBox="1"/>
          <p:nvPr/>
        </p:nvSpPr>
        <p:spPr>
          <a:xfrm>
            <a:off x="6805247" y="4120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点線は</a:t>
            </a:r>
            <a:r>
              <a:rPr kumimoji="1" lang="ja-JP" altLang="en-US" b="1" dirty="0"/>
              <a:t>検証</a:t>
            </a:r>
          </a:p>
        </p:txBody>
      </p:sp>
    </p:spTree>
    <p:extLst>
      <p:ext uri="{BB962C8B-B14F-4D97-AF65-F5344CB8AC3E}">
        <p14:creationId xmlns:p14="http://schemas.microsoft.com/office/powerpoint/2010/main" val="335695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C4A4C3-23B1-42AC-A00A-925D82C5A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考察の例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2CCA27-19C3-4385-92C4-03C451DD8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76" y="569572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次のグラフから次を読み取りなさい</a:t>
            </a:r>
            <a:endParaRPr kumimoji="1" lang="en-US" altLang="ja-JP" dirty="0"/>
          </a:p>
          <a:p>
            <a:r>
              <a:rPr lang="ja-JP" altLang="en-US" dirty="0"/>
              <a:t>エポック数はいくつがよさそうか？</a:t>
            </a:r>
            <a:endParaRPr lang="en-US" altLang="ja-JP" dirty="0"/>
          </a:p>
          <a:p>
            <a:r>
              <a:rPr kumimoji="1" lang="ja-JP" altLang="en-US" dirty="0"/>
              <a:t>検証の結果、精度はどれくらいか</a:t>
            </a:r>
            <a:r>
              <a:rPr lang="ja-JP" altLang="en-US" dirty="0"/>
              <a:t>？</a:t>
            </a:r>
            <a:endParaRPr lang="en-US" altLang="ja-JP" dirty="0"/>
          </a:p>
          <a:p>
            <a:r>
              <a:rPr kumimoji="1" lang="ja-JP" altLang="en-US" dirty="0"/>
              <a:t>過学習は発生しているか、していないか？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06DEF3-C24F-4F1F-88E8-D585880D6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ABD3537-5F5D-4B20-9105-999B1DEE3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953" y="2967525"/>
            <a:ext cx="5972700" cy="389047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EDEC79-618D-4F53-8608-13B8908A4938}"/>
              </a:ext>
            </a:extLst>
          </p:cNvPr>
          <p:cNvSpPr txBox="1"/>
          <p:nvPr/>
        </p:nvSpPr>
        <p:spPr>
          <a:xfrm>
            <a:off x="-3376" y="474405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精度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C60E407-ACA8-49AC-9758-990BE2C1AE03}"/>
              </a:ext>
            </a:extLst>
          </p:cNvPr>
          <p:cNvSpPr txBox="1"/>
          <p:nvPr/>
        </p:nvSpPr>
        <p:spPr>
          <a:xfrm>
            <a:off x="31996" y="288100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良くない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FA87245-884F-4CEF-BACF-4A8B2DF38323}"/>
              </a:ext>
            </a:extLst>
          </p:cNvPr>
          <p:cNvSpPr txBox="1"/>
          <p:nvPr/>
        </p:nvSpPr>
        <p:spPr>
          <a:xfrm>
            <a:off x="679399" y="635635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良い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21684F7-5D5B-4CBF-9ACA-4DC80B9E7175}"/>
              </a:ext>
            </a:extLst>
          </p:cNvPr>
          <p:cNvSpPr txBox="1"/>
          <p:nvPr/>
        </p:nvSpPr>
        <p:spPr>
          <a:xfrm>
            <a:off x="1296821" y="3142617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1.0</a:t>
            </a:r>
            <a:endParaRPr kumimoji="1" lang="ja-JP" altLang="en-US" sz="28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15991C5-42B8-44A4-B232-A09C71F9C3AA}"/>
              </a:ext>
            </a:extLst>
          </p:cNvPr>
          <p:cNvSpPr txBox="1"/>
          <p:nvPr/>
        </p:nvSpPr>
        <p:spPr>
          <a:xfrm>
            <a:off x="1296821" y="5995489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0.0</a:t>
            </a:r>
            <a:endParaRPr kumimoji="1" lang="ja-JP" altLang="en-US" sz="28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44E86B8-2A68-4FC2-83DA-5C240F4C493B}"/>
              </a:ext>
            </a:extLst>
          </p:cNvPr>
          <p:cNvSpPr txBox="1"/>
          <p:nvPr/>
        </p:nvSpPr>
        <p:spPr>
          <a:xfrm>
            <a:off x="7444225" y="591909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実線は</a:t>
            </a:r>
            <a:r>
              <a:rPr kumimoji="1" lang="ja-JP" altLang="en-US" b="1" dirty="0"/>
              <a:t>学習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7FACADB-9AAA-456D-9D63-FBD6030E18FE}"/>
              </a:ext>
            </a:extLst>
          </p:cNvPr>
          <p:cNvSpPr txBox="1"/>
          <p:nvPr/>
        </p:nvSpPr>
        <p:spPr>
          <a:xfrm>
            <a:off x="7444225" y="397892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点線は</a:t>
            </a:r>
            <a:r>
              <a:rPr kumimoji="1" lang="ja-JP" altLang="en-US" b="1" dirty="0"/>
              <a:t>検証</a:t>
            </a:r>
          </a:p>
        </p:txBody>
      </p:sp>
    </p:spTree>
    <p:extLst>
      <p:ext uri="{BB962C8B-B14F-4D97-AF65-F5344CB8AC3E}">
        <p14:creationId xmlns:p14="http://schemas.microsoft.com/office/powerpoint/2010/main" val="2406019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E836BB-B582-464D-A27A-C68F6CD4F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過学習の防止に役立つ技術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CB422D-DDB0-47A0-ABB6-CA4F0688B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データの拡張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学習データを増量する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ja-JP" altLang="en-US" dirty="0"/>
              <a:t>ドロップアウト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学習の途中で，結合をランダムに無効化する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7CEFAD-7854-45F3-AF88-C5A472FC6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42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AB6E68-4200-4907-B7B7-E7CB42CDB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B84B8D-A199-4F06-BA5F-04B192BC3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ドロップアウト等の技術により，過学習を緩和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166C52-10E7-4508-B58A-09F556452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74171C0-C000-41A7-AF3A-BAFB0C963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44" y="1606456"/>
            <a:ext cx="6102664" cy="364508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D8750E5-3D89-40FA-8E9F-4876710C1413}"/>
              </a:ext>
            </a:extLst>
          </p:cNvPr>
          <p:cNvSpPr txBox="1"/>
          <p:nvPr/>
        </p:nvSpPr>
        <p:spPr>
          <a:xfrm>
            <a:off x="547652" y="5611636"/>
            <a:ext cx="7366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5">
                    <a:lumMod val="75000"/>
                  </a:schemeClr>
                </a:solidFill>
              </a:rPr>
              <a:t>青：ドロップアウト等</a:t>
            </a:r>
            <a:r>
              <a:rPr kumimoji="1" lang="ja-JP" altLang="en-US" sz="2000" b="1" u="sng" dirty="0">
                <a:solidFill>
                  <a:schemeClr val="accent5">
                    <a:lumMod val="75000"/>
                  </a:schemeClr>
                </a:solidFill>
              </a:rPr>
              <a:t>なし</a:t>
            </a:r>
            <a:r>
              <a:rPr kumimoji="1" lang="ja-JP" altLang="en-US" sz="2000" b="1" dirty="0">
                <a:solidFill>
                  <a:schemeClr val="accent5">
                    <a:lumMod val="75000"/>
                  </a:schemeClr>
                </a:solidFill>
              </a:rPr>
              <a:t>　</a:t>
            </a:r>
            <a:r>
              <a:rPr kumimoji="1" lang="ja-JP" altLang="en-US" sz="2000" b="1" dirty="0">
                <a:solidFill>
                  <a:srgbClr val="FF6600"/>
                </a:solidFill>
              </a:rPr>
              <a:t>オレンジ：ドロップアウト等</a:t>
            </a:r>
            <a:r>
              <a:rPr kumimoji="1" lang="ja-JP" altLang="en-US" sz="2000" b="1" u="sng" dirty="0">
                <a:solidFill>
                  <a:srgbClr val="FF6600"/>
                </a:solidFill>
              </a:rPr>
              <a:t>あり</a:t>
            </a:r>
          </a:p>
        </p:txBody>
      </p:sp>
    </p:spTree>
    <p:extLst>
      <p:ext uri="{BB962C8B-B14F-4D97-AF65-F5344CB8AC3E}">
        <p14:creationId xmlns:p14="http://schemas.microsoft.com/office/powerpoint/2010/main" val="426934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537870-0700-484B-8AEE-FB6338C9D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C00000"/>
                </a:solidFill>
              </a:rPr>
              <a:t>人工知能</a:t>
            </a:r>
            <a:r>
              <a:rPr lang="ja-JP" altLang="en-US" dirty="0"/>
              <a:t>の画像分類のプログラムを動作させ、理解を深める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学習</a:t>
            </a:r>
            <a:r>
              <a:rPr lang="ja-JP" altLang="en-US" dirty="0"/>
              <a:t>と</a:t>
            </a:r>
            <a:r>
              <a:rPr lang="ja-JP" altLang="en-US" b="1" dirty="0">
                <a:solidFill>
                  <a:srgbClr val="C00000"/>
                </a:solidFill>
              </a:rPr>
              <a:t>検証</a:t>
            </a:r>
            <a:r>
              <a:rPr lang="ja-JP" altLang="en-US" dirty="0"/>
              <a:t>のそれそれで</a:t>
            </a:r>
            <a:r>
              <a:rPr lang="ja-JP" altLang="en-US" b="1" dirty="0">
                <a:solidFill>
                  <a:srgbClr val="C00000"/>
                </a:solidFill>
              </a:rPr>
              <a:t>精度</a:t>
            </a:r>
            <a:r>
              <a:rPr lang="ja-JP" altLang="en-US" dirty="0"/>
              <a:t>をみて、</a:t>
            </a:r>
            <a:r>
              <a:rPr lang="ja-JP" altLang="en-US" b="1" dirty="0">
                <a:solidFill>
                  <a:srgbClr val="C00000"/>
                </a:solidFill>
              </a:rPr>
              <a:t>過学習</a:t>
            </a:r>
            <a:r>
              <a:rPr lang="ja-JP" altLang="en-US" dirty="0"/>
              <a:t>が起きているかどうか判断できるようになる</a:t>
            </a:r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過学習が起きていないことを確認しながら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人工知能を使うことが大事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67DBFF-043F-4015-A2FA-461430D7B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178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127186-4F31-4A3E-A207-5BFD026E79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人工知能による画像の分類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E4D7278-7409-44F4-A777-F52DA02749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E68A22-8AE3-48CF-8873-21A2E78E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106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8462F4-4A0D-4CC5-889B-2FB3C9E86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ここで行う画像の分類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64651A-64E5-4CCD-83E7-DB0B34791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147818A-233A-4E1F-965A-9375B38CD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892" y="785565"/>
            <a:ext cx="3384724" cy="4029282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157CDD-AD5A-4D5B-8AC8-686668C0C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91" y="5787530"/>
            <a:ext cx="6788201" cy="1070470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/>
              <a:t>画像を </a:t>
            </a:r>
            <a:r>
              <a:rPr kumimoji="1" lang="en-US" altLang="ja-JP" dirty="0"/>
              <a:t>10 </a:t>
            </a:r>
            <a:r>
              <a:rPr kumimoji="1" lang="ja-JP" altLang="en-US" dirty="0"/>
              <a:t>種類に自動分類。</a:t>
            </a:r>
            <a:endParaRPr kumimoji="1" lang="en-US" altLang="ja-JP" dirty="0"/>
          </a:p>
          <a:p>
            <a:r>
              <a:rPr lang="ja-JP" altLang="en-US" dirty="0"/>
              <a:t>人工知能を使用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A6CC06E-24AC-4213-8D3F-25DB348B5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5" y="722045"/>
            <a:ext cx="4172723" cy="4260263"/>
          </a:xfrm>
          <a:prstGeom prst="rect">
            <a:avLst/>
          </a:prstGeom>
        </p:spPr>
      </p:pic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A23E4811-81C6-4F2D-8B31-3248E3255558}"/>
              </a:ext>
            </a:extLst>
          </p:cNvPr>
          <p:cNvSpPr txBox="1">
            <a:spLocks/>
          </p:cNvSpPr>
          <p:nvPr/>
        </p:nvSpPr>
        <p:spPr>
          <a:xfrm>
            <a:off x="1077022" y="5100225"/>
            <a:ext cx="3417546" cy="401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たくさんの画像</a:t>
            </a:r>
          </a:p>
        </p:txBody>
      </p:sp>
    </p:spTree>
    <p:extLst>
      <p:ext uri="{BB962C8B-B14F-4D97-AF65-F5344CB8AC3E}">
        <p14:creationId xmlns:p14="http://schemas.microsoft.com/office/powerpoint/2010/main" val="2945910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03A6C-112E-48D6-83E9-5ADA8CF9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前準備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E60A48-0B12-4E2F-9C26-E5D7BDC99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/>
              <a:t>Google </a:t>
            </a:r>
            <a:r>
              <a:rPr kumimoji="1" lang="ja-JP" altLang="en-US" b="1" dirty="0"/>
              <a:t>アカウントの取得が必要</a:t>
            </a:r>
            <a:endParaRPr lang="en-US" altLang="ja-JP" b="1" dirty="0"/>
          </a:p>
          <a:p>
            <a:r>
              <a:rPr kumimoji="1" lang="ja-JP" altLang="en-US" dirty="0"/>
              <a:t>次のページを使用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>
                <a:hlinkClick r:id="rId2"/>
              </a:rPr>
              <a:t>https://</a:t>
            </a:r>
            <a:r>
              <a:rPr kumimoji="1" lang="en-US" altLang="ja-JP" dirty="0" err="1">
                <a:hlinkClick r:id="rId2"/>
              </a:rPr>
              <a:t>accounts.google.com</a:t>
            </a:r>
            <a:r>
              <a:rPr kumimoji="1" lang="en-US" altLang="ja-JP" dirty="0">
                <a:hlinkClick r:id="rId2"/>
              </a:rPr>
              <a:t>/</a:t>
            </a:r>
            <a:r>
              <a:rPr kumimoji="1" lang="en-US" altLang="ja-JP" dirty="0" err="1">
                <a:hlinkClick r:id="rId2"/>
              </a:rPr>
              <a:t>SignUp</a:t>
            </a:r>
            <a:endParaRPr lang="en-US" altLang="ja-JP" dirty="0"/>
          </a:p>
          <a:p>
            <a:r>
              <a:rPr kumimoji="1" lang="ja-JP" altLang="en-US" dirty="0"/>
              <a:t>次の情報を登録する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氏名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自分が希望するメールアドレス</a:t>
            </a:r>
            <a:endParaRPr lang="en-US" altLang="ja-JP" b="1" dirty="0"/>
          </a:p>
          <a:p>
            <a:pPr marL="0" indent="0">
              <a:buNone/>
            </a:pPr>
            <a:r>
              <a:rPr kumimoji="1" lang="en-US" altLang="ja-JP" dirty="0"/>
              <a:t>     </a:t>
            </a:r>
            <a:r>
              <a:rPr kumimoji="1" lang="ja-JP" altLang="en-US" dirty="0"/>
              <a:t>＜ユーザー名＞</a:t>
            </a:r>
            <a:r>
              <a:rPr kumimoji="1" lang="en-US" altLang="ja-JP" dirty="0">
                <a:hlinkClick r:id="rId3"/>
              </a:rPr>
              <a:t>@</a:t>
            </a:r>
            <a:r>
              <a:rPr kumimoji="1" lang="en-US" altLang="ja-JP" dirty="0" err="1">
                <a:hlinkClick r:id="rId3"/>
              </a:rPr>
              <a:t>gmail.com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パスワード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生年月日，性別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965912-21B9-46E3-A044-C0C11B77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3896D71-2476-4AEA-8A0B-800F97501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146" y="3222631"/>
            <a:ext cx="2394335" cy="31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20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C4ED12-42BC-409E-91D2-A45AD901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手順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AE47A5-E127-4CE2-8F41-C08079E22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パソコンの </a:t>
            </a:r>
            <a:r>
              <a:rPr kumimoji="1" lang="en-US" altLang="ja-JP" dirty="0"/>
              <a:t>Web </a:t>
            </a:r>
            <a:r>
              <a:rPr kumimoji="1" lang="ja-JP" altLang="en-US" dirty="0"/>
              <a:t>ブラウザで，次のページを開く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https://www.tensorflow.org/tutorials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左側のメニューの「</a:t>
            </a:r>
            <a:r>
              <a:rPr lang="en-US" altLang="ja-JP" b="1" dirty="0" err="1"/>
              <a:t>Keras</a:t>
            </a:r>
            <a:r>
              <a:rPr lang="en-US" altLang="ja-JP" b="1" dirty="0"/>
              <a:t> </a:t>
            </a:r>
            <a:r>
              <a:rPr lang="ja-JP" altLang="en-US" b="1" dirty="0"/>
              <a:t>による </a:t>
            </a:r>
            <a:r>
              <a:rPr lang="en-US" altLang="ja-JP" b="1" dirty="0"/>
              <a:t>ML </a:t>
            </a:r>
            <a:r>
              <a:rPr lang="ja-JP" altLang="en-US" b="1" dirty="0"/>
              <a:t>の基本</a:t>
            </a:r>
            <a:r>
              <a:rPr lang="ja-JP" altLang="en-US" dirty="0"/>
              <a:t>」を</a:t>
            </a:r>
            <a:r>
              <a:rPr lang="ja-JP" altLang="en-US" b="1" dirty="0"/>
              <a:t>展開</a:t>
            </a:r>
            <a:r>
              <a:rPr lang="ja-JP" altLang="en-US" dirty="0"/>
              <a:t>，「</a:t>
            </a:r>
            <a:r>
              <a:rPr lang="ja-JP" altLang="en-US" b="1" dirty="0"/>
              <a:t>基本的な画像分類</a:t>
            </a:r>
            <a:r>
              <a:rPr lang="ja-JP" altLang="en-US" dirty="0"/>
              <a:t>」をクリック，</a:t>
            </a:r>
            <a:r>
              <a:rPr lang="en-US" altLang="ja-JP" b="1" dirty="0"/>
              <a:t> </a:t>
            </a:r>
            <a:r>
              <a:rPr lang="ja-JP" altLang="en-US" dirty="0"/>
              <a:t>「</a:t>
            </a:r>
            <a:r>
              <a:rPr lang="en-US" altLang="ja-JP" b="1" dirty="0"/>
              <a:t>Run in Google </a:t>
            </a:r>
            <a:r>
              <a:rPr lang="en-US" altLang="ja-JP" b="1" dirty="0" err="1"/>
              <a:t>Colab</a:t>
            </a:r>
            <a:r>
              <a:rPr lang="ja-JP" altLang="en-US" dirty="0"/>
              <a:t>」をクリック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CA0C37-6C68-4388-B735-790672A11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4DFBA71-96E8-49A8-B182-EAD39EF5B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604" y="3429000"/>
            <a:ext cx="3752672" cy="334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07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1AC671-C30B-4D91-B559-BDE90DF1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3377BA-4B1F-4247-BE56-551CEFA60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③</a:t>
            </a:r>
            <a:r>
              <a:rPr kumimoji="1" lang="ja-JP" altLang="en-US" dirty="0"/>
              <a:t> セルを</a:t>
            </a:r>
            <a:r>
              <a:rPr kumimoji="1" lang="ja-JP" altLang="en-US" b="1" dirty="0"/>
              <a:t>上から順に実行</a:t>
            </a:r>
            <a:r>
              <a:rPr kumimoji="1" lang="ja-JP" altLang="en-US" dirty="0"/>
              <a:t>する．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セルの実行の終了を確認してから、次のセルに移ること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5EA012-4C03-4CEE-B11B-F6975211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3C6D03E-4D73-4D77-96F1-FFE5C589F333}"/>
              </a:ext>
            </a:extLst>
          </p:cNvPr>
          <p:cNvSpPr txBox="1"/>
          <p:nvPr/>
        </p:nvSpPr>
        <p:spPr>
          <a:xfrm>
            <a:off x="2435192" y="639633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最後まで続ける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184914-C61D-4E15-BD8A-B5E6D015EA8B}"/>
              </a:ext>
            </a:extLst>
          </p:cNvPr>
          <p:cNvSpPr txBox="1"/>
          <p:nvPr/>
        </p:nvSpPr>
        <p:spPr>
          <a:xfrm>
            <a:off x="6360695" y="2708255"/>
            <a:ext cx="1723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Google </a:t>
            </a:r>
          </a:p>
          <a:p>
            <a:r>
              <a:rPr kumimoji="1" lang="ja-JP" altLang="en-US" sz="2400" dirty="0"/>
              <a:t>アカウント</a:t>
            </a:r>
            <a:endParaRPr kumimoji="1" lang="en-US" altLang="ja-JP" sz="2400" dirty="0"/>
          </a:p>
          <a:p>
            <a:r>
              <a:rPr kumimoji="1" lang="ja-JP" altLang="en-US" sz="2400" dirty="0"/>
              <a:t>が必要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B1666BA-BAFC-4D09-A671-CA1630351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09" y="2295215"/>
            <a:ext cx="5418290" cy="3779848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CBCBBC3-1E96-4C4E-9358-D1748BA47A40}"/>
              </a:ext>
            </a:extLst>
          </p:cNvPr>
          <p:cNvSpPr/>
          <p:nvPr/>
        </p:nvSpPr>
        <p:spPr>
          <a:xfrm>
            <a:off x="849923" y="2297723"/>
            <a:ext cx="381000" cy="3341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18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99EBEF-44C0-48F3-9AA1-1BBA4AC12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ニューラルネットワークを作成するプログラム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00CFB3-64A6-4703-A5D2-8F5D4F73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D45383C-BE1A-4FE8-9EB4-7FD3B7AEA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729" y="644893"/>
            <a:ext cx="6654286" cy="226046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D26F92D1-FDBF-419B-AA55-00A03EC9D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293" y="3112861"/>
            <a:ext cx="5034384" cy="368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4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7D4E9A-11CF-4BE8-A138-348E5405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ニューラルネットワークの学習の様子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71AE36-2B32-4AAE-ADBE-CD299AA14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同じデータを用いた学習の繰り返し回数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（エポック数）：５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8B7180-7A16-48DA-8296-8E7C769F4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9FE1C43-9A2C-483D-901C-47BD77CB3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7091"/>
            <a:ext cx="8644917" cy="34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60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538</Words>
  <Application>Microsoft Office PowerPoint</Application>
  <PresentationFormat>画面に合わせる (4:3)</PresentationFormat>
  <Paragraphs>107</Paragraphs>
  <Slides>18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4" baseType="lpstr">
      <vt:lpstr>メイリオ</vt:lpstr>
      <vt:lpstr>游ゴシック</vt:lpstr>
      <vt:lpstr>Arial</vt:lpstr>
      <vt:lpstr>Calibri</vt:lpstr>
      <vt:lpstr>Segoe UI</vt:lpstr>
      <vt:lpstr>Office テーマ</vt:lpstr>
      <vt:lpstr>3-2 人工知能による画像の分類、 過学習 </vt:lpstr>
      <vt:lpstr>PowerPoint プレゼンテーション</vt:lpstr>
      <vt:lpstr>人工知能による画像の分類</vt:lpstr>
      <vt:lpstr>ここで行う画像の分類</vt:lpstr>
      <vt:lpstr>前準備</vt:lpstr>
      <vt:lpstr>手順</vt:lpstr>
      <vt:lpstr>PowerPoint プレゼンテーション</vt:lpstr>
      <vt:lpstr>ニューラルネットワークを作成するプログラム</vt:lpstr>
      <vt:lpstr>ニューラルネットワークの学習の様子</vt:lpstr>
      <vt:lpstr>ニューラルネットワークによる予測の様子</vt:lpstr>
      <vt:lpstr>過学習</vt:lpstr>
      <vt:lpstr>過学習なし</vt:lpstr>
      <vt:lpstr>過学習あり</vt:lpstr>
      <vt:lpstr>手順</vt:lpstr>
      <vt:lpstr>PowerPoint プレゼンテーション</vt:lpstr>
      <vt:lpstr>考察の例</vt:lpstr>
      <vt:lpstr>過学習の防止に役立つ技術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人工知能による画像の分類、過学習</dc:title>
  <dc:creator>kunihiko</dc:creator>
  <cp:lastModifiedBy>user</cp:lastModifiedBy>
  <cp:revision>40</cp:revision>
  <dcterms:created xsi:type="dcterms:W3CDTF">2020-06-03T12:20:31Z</dcterms:created>
  <dcterms:modified xsi:type="dcterms:W3CDTF">2020-09-29T04:28:14Z</dcterms:modified>
</cp:coreProperties>
</file>