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23"/>
  </p:notesMasterIdLst>
  <p:sldIdLst>
    <p:sldId id="742" r:id="rId6"/>
    <p:sldId id="1848" r:id="rId7"/>
    <p:sldId id="1850" r:id="rId8"/>
    <p:sldId id="746" r:id="rId9"/>
    <p:sldId id="1851" r:id="rId10"/>
    <p:sldId id="1852" r:id="rId11"/>
    <p:sldId id="748" r:id="rId12"/>
    <p:sldId id="749" r:id="rId13"/>
    <p:sldId id="744" r:id="rId14"/>
    <p:sldId id="1853" r:id="rId15"/>
    <p:sldId id="750" r:id="rId16"/>
    <p:sldId id="751" r:id="rId17"/>
    <p:sldId id="694" r:id="rId18"/>
    <p:sldId id="1854" r:id="rId19"/>
    <p:sldId id="752" r:id="rId20"/>
    <p:sldId id="1849" r:id="rId21"/>
    <p:sldId id="185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1" autoAdjust="0"/>
    <p:restoredTop sz="93285" autoAdjust="0"/>
  </p:normalViewPr>
  <p:slideViewPr>
    <p:cSldViewPr snapToGrid="0">
      <p:cViewPr varScale="1">
        <p:scale>
          <a:sx n="54" d="100"/>
          <a:sy n="54" d="100"/>
        </p:scale>
        <p:origin x="93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92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" Type="http://schemas.openxmlformats.org/officeDocument/2006/relationships/customXml" Target="../customXml/item2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2C3C7-1035-4F31-9DB3-213828D137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F06A0-AA08-4A90-92AA-3A846D694F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アイデアを実現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するための強力なツール。</a:t>
          </a:r>
          <a:endParaRPr lang="en-US" sz="2400" dirty="0"/>
        </a:p>
      </dgm:t>
    </dgm:pt>
    <dgm:pt modelId="{7A25EC28-1073-42E1-8546-1540C8FFCB08}" type="parTrans" cxnId="{B5B437CA-905D-47D0-A619-B2016642932F}">
      <dgm:prSet/>
      <dgm:spPr/>
      <dgm:t>
        <a:bodyPr/>
        <a:lstStyle/>
        <a:p>
          <a:endParaRPr lang="en-US"/>
        </a:p>
      </dgm:t>
    </dgm:pt>
    <dgm:pt modelId="{5AA32829-A314-479E-AE96-88CC8A5753D6}" type="sibTrans" cxnId="{B5B437CA-905D-47D0-A619-B2016642932F}">
      <dgm:prSet/>
      <dgm:spPr/>
      <dgm:t>
        <a:bodyPr/>
        <a:lstStyle/>
        <a:p>
          <a:endParaRPr lang="en-US"/>
        </a:p>
      </dgm:t>
    </dgm:pt>
    <dgm:pt modelId="{E209E3C4-727F-49E4-94ED-8B1A754C8DDC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アイデア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が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技術を通じて具現化される喜び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を感じ取ろう。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371CCE4-AD89-4CA2-9740-5AC39BDB0E67}" type="parTrans" cxnId="{6FA49EBD-87DD-400E-8B6A-F714D4D92668}">
      <dgm:prSet/>
      <dgm:spPr/>
      <dgm:t>
        <a:bodyPr/>
        <a:lstStyle/>
        <a:p>
          <a:endParaRPr lang="en-US"/>
        </a:p>
      </dgm:t>
    </dgm:pt>
    <dgm:pt modelId="{F2E2DF40-6802-4EB2-9CFA-92E165C54316}" type="sibTrans" cxnId="{6FA49EBD-87DD-400E-8B6A-F714D4D92668}">
      <dgm:prSet/>
      <dgm:spPr/>
      <dgm:t>
        <a:bodyPr/>
        <a:lstStyle/>
        <a:p>
          <a:endParaRPr lang="en-US"/>
        </a:p>
      </dgm:t>
    </dgm:pt>
    <dgm:pt modelId="{BA8A4851-C89F-4176-8428-2859ACF22DD9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自主性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と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実行力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によって達成感を得、自己肯定感を高めよう。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4A3B819-AEBB-4C2C-993C-81F50B6B277D}" type="parTrans" cxnId="{51652182-A439-4F8A-A3D6-AD58D7EDDD3D}">
      <dgm:prSet/>
      <dgm:spPr/>
      <dgm:t>
        <a:bodyPr/>
        <a:lstStyle/>
        <a:p>
          <a:endParaRPr lang="en-US"/>
        </a:p>
      </dgm:t>
    </dgm:pt>
    <dgm:pt modelId="{20D26B85-8396-4A61-B4EF-770C9B56CAEC}" type="sibTrans" cxnId="{51652182-A439-4F8A-A3D6-AD58D7EDDD3D}">
      <dgm:prSet/>
      <dgm:spPr/>
      <dgm:t>
        <a:bodyPr/>
        <a:lstStyle/>
        <a:p>
          <a:endParaRPr lang="en-US"/>
        </a:p>
      </dgm:t>
    </dgm:pt>
    <dgm:pt modelId="{4E68B536-8AAB-41F5-AAFE-3ADD44A2FE2D}">
      <dgm:prSet custT="1"/>
      <dgm:spPr/>
      <dgm:t>
        <a:bodyPr/>
        <a:lstStyle/>
        <a:p>
          <a:endParaRPr lang="en-US" sz="2400" dirty="0"/>
        </a:p>
      </dgm:t>
    </dgm:pt>
    <dgm:pt modelId="{B8D56D7E-7293-439A-94EF-17BD07BA9064}" type="parTrans" cxnId="{FD66C51F-55F5-4CA7-B3B9-306CE73A48D1}">
      <dgm:prSet/>
      <dgm:spPr/>
      <dgm:t>
        <a:bodyPr/>
        <a:lstStyle/>
        <a:p>
          <a:endParaRPr lang="en-US"/>
        </a:p>
      </dgm:t>
    </dgm:pt>
    <dgm:pt modelId="{AA7FF1B8-EF01-4B15-A340-7D7EE813CCE4}" type="sibTrans" cxnId="{FD66C51F-55F5-4CA7-B3B9-306CE73A48D1}">
      <dgm:prSet/>
      <dgm:spPr/>
      <dgm:t>
        <a:bodyPr/>
        <a:lstStyle/>
        <a:p>
          <a:endParaRPr lang="en-US"/>
        </a:p>
      </dgm:t>
    </dgm:pt>
    <dgm:pt modelId="{CAC162F8-AC2D-4838-93AF-7896D88638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情報工学を用いて、自分の力でアイデアを実現することは、とても楽しく、魅力的な活動。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9DCE2DF-F9CC-460D-9325-AB0E87D447BB}" type="parTrans" cxnId="{CDCC5B75-7547-4B27-B1F4-9BA0DFA0BF5D}">
      <dgm:prSet/>
      <dgm:spPr/>
      <dgm:t>
        <a:bodyPr/>
        <a:lstStyle/>
        <a:p>
          <a:endParaRPr lang="en-US"/>
        </a:p>
      </dgm:t>
    </dgm:pt>
    <dgm:pt modelId="{4EF2B78C-6564-4FDA-9299-56D2F8F641D1}" type="sibTrans" cxnId="{CDCC5B75-7547-4B27-B1F4-9BA0DFA0BF5D}">
      <dgm:prSet/>
      <dgm:spPr/>
      <dgm:t>
        <a:bodyPr/>
        <a:lstStyle/>
        <a:p>
          <a:endParaRPr lang="en-US"/>
        </a:p>
      </dgm:t>
    </dgm:pt>
    <dgm:pt modelId="{D19AACD3-50FC-41A0-A9A6-A0CD5CE28FA5}" type="pres">
      <dgm:prSet presAssocID="{44D2C3C7-1035-4F31-9DB3-213828D13709}" presName="vert0" presStyleCnt="0">
        <dgm:presLayoutVars>
          <dgm:dir/>
          <dgm:animOne val="branch"/>
          <dgm:animLvl val="lvl"/>
        </dgm:presLayoutVars>
      </dgm:prSet>
      <dgm:spPr/>
    </dgm:pt>
    <dgm:pt modelId="{D363D678-5432-4F74-9AF7-34DD2D179C6D}" type="pres">
      <dgm:prSet presAssocID="{001F06A0-AA08-4A90-92AA-3A846D694FDE}" presName="thickLine" presStyleLbl="alignNode1" presStyleIdx="0" presStyleCnt="5"/>
      <dgm:spPr/>
    </dgm:pt>
    <dgm:pt modelId="{63542BC7-3FD1-4C10-A81B-ABD7176F8F2D}" type="pres">
      <dgm:prSet presAssocID="{001F06A0-AA08-4A90-92AA-3A846D694FDE}" presName="horz1" presStyleCnt="0"/>
      <dgm:spPr/>
    </dgm:pt>
    <dgm:pt modelId="{40F8D30F-1636-4BF9-8BAB-78EBE193E194}" type="pres">
      <dgm:prSet presAssocID="{001F06A0-AA08-4A90-92AA-3A846D694FDE}" presName="tx1" presStyleLbl="revTx" presStyleIdx="0" presStyleCnt="5" custScaleY="177230"/>
      <dgm:spPr/>
    </dgm:pt>
    <dgm:pt modelId="{71109596-1DC3-4F0C-B10E-161BCA32E5B8}" type="pres">
      <dgm:prSet presAssocID="{001F06A0-AA08-4A90-92AA-3A846D694FDE}" presName="vert1" presStyleCnt="0"/>
      <dgm:spPr/>
    </dgm:pt>
    <dgm:pt modelId="{81D85F3C-5920-41D3-99AE-1340CE048E37}" type="pres">
      <dgm:prSet presAssocID="{E209E3C4-727F-49E4-94ED-8B1A754C8DDC}" presName="thickLine" presStyleLbl="alignNode1" presStyleIdx="1" presStyleCnt="5"/>
      <dgm:spPr/>
    </dgm:pt>
    <dgm:pt modelId="{2B4D7A5D-0C09-4159-82F7-E0263B5A64E8}" type="pres">
      <dgm:prSet presAssocID="{E209E3C4-727F-49E4-94ED-8B1A754C8DDC}" presName="horz1" presStyleCnt="0"/>
      <dgm:spPr/>
    </dgm:pt>
    <dgm:pt modelId="{CCAA1ADF-72AE-4E59-9A87-7D3BB23E44F7}" type="pres">
      <dgm:prSet presAssocID="{E209E3C4-727F-49E4-94ED-8B1A754C8DDC}" presName="tx1" presStyleLbl="revTx" presStyleIdx="1" presStyleCnt="5" custScaleY="178165"/>
      <dgm:spPr/>
    </dgm:pt>
    <dgm:pt modelId="{D72EB3FB-DF0D-4A84-A16D-785CC6C9AED5}" type="pres">
      <dgm:prSet presAssocID="{E209E3C4-727F-49E4-94ED-8B1A754C8DDC}" presName="vert1" presStyleCnt="0"/>
      <dgm:spPr/>
    </dgm:pt>
    <dgm:pt modelId="{13906918-4C16-4546-BC4E-A808BD777114}" type="pres">
      <dgm:prSet presAssocID="{BA8A4851-C89F-4176-8428-2859ACF22DD9}" presName="thickLine" presStyleLbl="alignNode1" presStyleIdx="2" presStyleCnt="5"/>
      <dgm:spPr/>
    </dgm:pt>
    <dgm:pt modelId="{2CA4930B-C246-420D-98BB-9153ECDFBB10}" type="pres">
      <dgm:prSet presAssocID="{BA8A4851-C89F-4176-8428-2859ACF22DD9}" presName="horz1" presStyleCnt="0"/>
      <dgm:spPr/>
    </dgm:pt>
    <dgm:pt modelId="{84FEC154-9780-4799-9AD8-8A036346CCDA}" type="pres">
      <dgm:prSet presAssocID="{BA8A4851-C89F-4176-8428-2859ACF22DD9}" presName="tx1" presStyleLbl="revTx" presStyleIdx="2" presStyleCnt="5"/>
      <dgm:spPr/>
    </dgm:pt>
    <dgm:pt modelId="{7DA35344-4DCB-430E-96D5-1CE7549EA30C}" type="pres">
      <dgm:prSet presAssocID="{BA8A4851-C89F-4176-8428-2859ACF22DD9}" presName="vert1" presStyleCnt="0"/>
      <dgm:spPr/>
    </dgm:pt>
    <dgm:pt modelId="{446F2923-94AD-4FB3-868F-403084795264}" type="pres">
      <dgm:prSet presAssocID="{4E68B536-8AAB-41F5-AAFE-3ADD44A2FE2D}" presName="thickLine" presStyleLbl="alignNode1" presStyleIdx="3" presStyleCnt="5"/>
      <dgm:spPr>
        <a:ln>
          <a:noFill/>
        </a:ln>
      </dgm:spPr>
    </dgm:pt>
    <dgm:pt modelId="{B3DCF950-979F-4598-ADA8-1CA323EE86F1}" type="pres">
      <dgm:prSet presAssocID="{4E68B536-8AAB-41F5-AAFE-3ADD44A2FE2D}" presName="horz1" presStyleCnt="0"/>
      <dgm:spPr/>
    </dgm:pt>
    <dgm:pt modelId="{092AB228-BC32-4BDC-97E9-C3878861AB55}" type="pres">
      <dgm:prSet presAssocID="{4E68B536-8AAB-41F5-AAFE-3ADD44A2FE2D}" presName="tx1" presStyleLbl="revTx" presStyleIdx="3" presStyleCnt="5"/>
      <dgm:spPr/>
    </dgm:pt>
    <dgm:pt modelId="{2508D984-D829-4638-8003-B6AD7C1A09AB}" type="pres">
      <dgm:prSet presAssocID="{4E68B536-8AAB-41F5-AAFE-3ADD44A2FE2D}" presName="vert1" presStyleCnt="0"/>
      <dgm:spPr/>
    </dgm:pt>
    <dgm:pt modelId="{9F02296A-49AB-48A2-A4AF-4DCED5185CD9}" type="pres">
      <dgm:prSet presAssocID="{CAC162F8-AC2D-4838-93AF-7896D88638DE}" presName="thickLine" presStyleLbl="alignNode1" presStyleIdx="4" presStyleCnt="5"/>
      <dgm:spPr>
        <a:ln>
          <a:noFill/>
        </a:ln>
      </dgm:spPr>
    </dgm:pt>
    <dgm:pt modelId="{63F48D65-F379-427A-9DC0-9659E86B50E7}" type="pres">
      <dgm:prSet presAssocID="{CAC162F8-AC2D-4838-93AF-7896D88638DE}" presName="horz1" presStyleCnt="0"/>
      <dgm:spPr/>
    </dgm:pt>
    <dgm:pt modelId="{913A9EDD-A653-4701-8994-A4E79E955380}" type="pres">
      <dgm:prSet presAssocID="{CAC162F8-AC2D-4838-93AF-7896D88638DE}" presName="tx1" presStyleLbl="revTx" presStyleIdx="4" presStyleCnt="5" custScaleY="258477"/>
      <dgm:spPr/>
    </dgm:pt>
    <dgm:pt modelId="{8DE93225-86C8-4A1F-A189-12C242C38545}" type="pres">
      <dgm:prSet presAssocID="{CAC162F8-AC2D-4838-93AF-7896D88638DE}" presName="vert1" presStyleCnt="0"/>
      <dgm:spPr/>
    </dgm:pt>
  </dgm:ptLst>
  <dgm:cxnLst>
    <dgm:cxn modelId="{13509819-C63E-4CDB-A8E4-8BF2CF6EE928}" type="presOf" srcId="{CAC162F8-AC2D-4838-93AF-7896D88638DE}" destId="{913A9EDD-A653-4701-8994-A4E79E955380}" srcOrd="0" destOrd="0" presId="urn:microsoft.com/office/officeart/2008/layout/LinedList"/>
    <dgm:cxn modelId="{22A6B11E-EB4D-4EF8-A69D-0245EB22EBC2}" type="presOf" srcId="{E209E3C4-727F-49E4-94ED-8B1A754C8DDC}" destId="{CCAA1ADF-72AE-4E59-9A87-7D3BB23E44F7}" srcOrd="0" destOrd="0" presId="urn:microsoft.com/office/officeart/2008/layout/LinedList"/>
    <dgm:cxn modelId="{FD66C51F-55F5-4CA7-B3B9-306CE73A48D1}" srcId="{44D2C3C7-1035-4F31-9DB3-213828D13709}" destId="{4E68B536-8AAB-41F5-AAFE-3ADD44A2FE2D}" srcOrd="3" destOrd="0" parTransId="{B8D56D7E-7293-439A-94EF-17BD07BA9064}" sibTransId="{AA7FF1B8-EF01-4B15-A340-7D7EE813CCE4}"/>
    <dgm:cxn modelId="{171FE91F-EA7F-4005-93B7-432787A3DBB1}" type="presOf" srcId="{44D2C3C7-1035-4F31-9DB3-213828D13709}" destId="{D19AACD3-50FC-41A0-A9A6-A0CD5CE28FA5}" srcOrd="0" destOrd="0" presId="urn:microsoft.com/office/officeart/2008/layout/LinedList"/>
    <dgm:cxn modelId="{CDCC5B75-7547-4B27-B1F4-9BA0DFA0BF5D}" srcId="{44D2C3C7-1035-4F31-9DB3-213828D13709}" destId="{CAC162F8-AC2D-4838-93AF-7896D88638DE}" srcOrd="4" destOrd="0" parTransId="{99DCE2DF-F9CC-460D-9325-AB0E87D447BB}" sibTransId="{4EF2B78C-6564-4FDA-9299-56D2F8F641D1}"/>
    <dgm:cxn modelId="{6D0A807B-2B70-4370-A25E-27A44B74ADDB}" type="presOf" srcId="{BA8A4851-C89F-4176-8428-2859ACF22DD9}" destId="{84FEC154-9780-4799-9AD8-8A036346CCDA}" srcOrd="0" destOrd="0" presId="urn:microsoft.com/office/officeart/2008/layout/LinedList"/>
    <dgm:cxn modelId="{51652182-A439-4F8A-A3D6-AD58D7EDDD3D}" srcId="{44D2C3C7-1035-4F31-9DB3-213828D13709}" destId="{BA8A4851-C89F-4176-8428-2859ACF22DD9}" srcOrd="2" destOrd="0" parTransId="{D4A3B819-AEBB-4C2C-993C-81F50B6B277D}" sibTransId="{20D26B85-8396-4A61-B4EF-770C9B56CAEC}"/>
    <dgm:cxn modelId="{6FA49EBD-87DD-400E-8B6A-F714D4D92668}" srcId="{44D2C3C7-1035-4F31-9DB3-213828D13709}" destId="{E209E3C4-727F-49E4-94ED-8B1A754C8DDC}" srcOrd="1" destOrd="0" parTransId="{9371CCE4-AD89-4CA2-9740-5AC39BDB0E67}" sibTransId="{F2E2DF40-6802-4EB2-9CFA-92E165C54316}"/>
    <dgm:cxn modelId="{B5B437CA-905D-47D0-A619-B2016642932F}" srcId="{44D2C3C7-1035-4F31-9DB3-213828D13709}" destId="{001F06A0-AA08-4A90-92AA-3A846D694FDE}" srcOrd="0" destOrd="0" parTransId="{7A25EC28-1073-42E1-8546-1540C8FFCB08}" sibTransId="{5AA32829-A314-479E-AE96-88CC8A5753D6}"/>
    <dgm:cxn modelId="{2DC2D5D6-4FAC-4C5D-B348-DAF26F8F21EF}" type="presOf" srcId="{001F06A0-AA08-4A90-92AA-3A846D694FDE}" destId="{40F8D30F-1636-4BF9-8BAB-78EBE193E194}" srcOrd="0" destOrd="0" presId="urn:microsoft.com/office/officeart/2008/layout/LinedList"/>
    <dgm:cxn modelId="{3C1632E7-E61C-460D-A3CF-4D3EC1BDDA5C}" type="presOf" srcId="{4E68B536-8AAB-41F5-AAFE-3ADD44A2FE2D}" destId="{092AB228-BC32-4BDC-97E9-C3878861AB55}" srcOrd="0" destOrd="0" presId="urn:microsoft.com/office/officeart/2008/layout/LinedList"/>
    <dgm:cxn modelId="{03C2CAE1-BE58-4609-843F-43AE2BD854C0}" type="presParOf" srcId="{D19AACD3-50FC-41A0-A9A6-A0CD5CE28FA5}" destId="{D363D678-5432-4F74-9AF7-34DD2D179C6D}" srcOrd="0" destOrd="0" presId="urn:microsoft.com/office/officeart/2008/layout/LinedList"/>
    <dgm:cxn modelId="{9F5A6F65-F8CE-4008-9214-0A51B73C0FC9}" type="presParOf" srcId="{D19AACD3-50FC-41A0-A9A6-A0CD5CE28FA5}" destId="{63542BC7-3FD1-4C10-A81B-ABD7176F8F2D}" srcOrd="1" destOrd="0" presId="urn:microsoft.com/office/officeart/2008/layout/LinedList"/>
    <dgm:cxn modelId="{5952D3A8-3110-4ABE-BF2A-5291572A4323}" type="presParOf" srcId="{63542BC7-3FD1-4C10-A81B-ABD7176F8F2D}" destId="{40F8D30F-1636-4BF9-8BAB-78EBE193E194}" srcOrd="0" destOrd="0" presId="urn:microsoft.com/office/officeart/2008/layout/LinedList"/>
    <dgm:cxn modelId="{B1E74D55-9E9B-45B0-8DB8-5A1BB762FD63}" type="presParOf" srcId="{63542BC7-3FD1-4C10-A81B-ABD7176F8F2D}" destId="{71109596-1DC3-4F0C-B10E-161BCA32E5B8}" srcOrd="1" destOrd="0" presId="urn:microsoft.com/office/officeart/2008/layout/LinedList"/>
    <dgm:cxn modelId="{7B076A90-0E18-436C-A5B1-61BC6116BCD0}" type="presParOf" srcId="{D19AACD3-50FC-41A0-A9A6-A0CD5CE28FA5}" destId="{81D85F3C-5920-41D3-99AE-1340CE048E37}" srcOrd="2" destOrd="0" presId="urn:microsoft.com/office/officeart/2008/layout/LinedList"/>
    <dgm:cxn modelId="{3FC686B1-A8C4-4707-9062-A0D6DEE5BC86}" type="presParOf" srcId="{D19AACD3-50FC-41A0-A9A6-A0CD5CE28FA5}" destId="{2B4D7A5D-0C09-4159-82F7-E0263B5A64E8}" srcOrd="3" destOrd="0" presId="urn:microsoft.com/office/officeart/2008/layout/LinedList"/>
    <dgm:cxn modelId="{5C5B4997-255A-4AE9-B4B1-D91DBCB5BF37}" type="presParOf" srcId="{2B4D7A5D-0C09-4159-82F7-E0263B5A64E8}" destId="{CCAA1ADF-72AE-4E59-9A87-7D3BB23E44F7}" srcOrd="0" destOrd="0" presId="urn:microsoft.com/office/officeart/2008/layout/LinedList"/>
    <dgm:cxn modelId="{84771576-AE49-4DBC-90BE-35C1FC2FC5A3}" type="presParOf" srcId="{2B4D7A5D-0C09-4159-82F7-E0263B5A64E8}" destId="{D72EB3FB-DF0D-4A84-A16D-785CC6C9AED5}" srcOrd="1" destOrd="0" presId="urn:microsoft.com/office/officeart/2008/layout/LinedList"/>
    <dgm:cxn modelId="{DD29021B-4B72-49E7-A58E-D306AC0F1A0C}" type="presParOf" srcId="{D19AACD3-50FC-41A0-A9A6-A0CD5CE28FA5}" destId="{13906918-4C16-4546-BC4E-A808BD777114}" srcOrd="4" destOrd="0" presId="urn:microsoft.com/office/officeart/2008/layout/LinedList"/>
    <dgm:cxn modelId="{8658DF12-F49A-4875-8493-1C6C283C898B}" type="presParOf" srcId="{D19AACD3-50FC-41A0-A9A6-A0CD5CE28FA5}" destId="{2CA4930B-C246-420D-98BB-9153ECDFBB10}" srcOrd="5" destOrd="0" presId="urn:microsoft.com/office/officeart/2008/layout/LinedList"/>
    <dgm:cxn modelId="{92057964-5229-4495-92DF-C806A5769935}" type="presParOf" srcId="{2CA4930B-C246-420D-98BB-9153ECDFBB10}" destId="{84FEC154-9780-4799-9AD8-8A036346CCDA}" srcOrd="0" destOrd="0" presId="urn:microsoft.com/office/officeart/2008/layout/LinedList"/>
    <dgm:cxn modelId="{DCD17E30-3047-460D-9172-A2752EAAC529}" type="presParOf" srcId="{2CA4930B-C246-420D-98BB-9153ECDFBB10}" destId="{7DA35344-4DCB-430E-96D5-1CE7549EA30C}" srcOrd="1" destOrd="0" presId="urn:microsoft.com/office/officeart/2008/layout/LinedList"/>
    <dgm:cxn modelId="{A5B2C36D-46BC-4CCB-B931-6AA8CBAF4C4F}" type="presParOf" srcId="{D19AACD3-50FC-41A0-A9A6-A0CD5CE28FA5}" destId="{446F2923-94AD-4FB3-868F-403084795264}" srcOrd="6" destOrd="0" presId="urn:microsoft.com/office/officeart/2008/layout/LinedList"/>
    <dgm:cxn modelId="{B4F0C26F-BA56-4DB3-B749-3401B3DE7CC7}" type="presParOf" srcId="{D19AACD3-50FC-41A0-A9A6-A0CD5CE28FA5}" destId="{B3DCF950-979F-4598-ADA8-1CA323EE86F1}" srcOrd="7" destOrd="0" presId="urn:microsoft.com/office/officeart/2008/layout/LinedList"/>
    <dgm:cxn modelId="{6C173F35-0DD8-4AD8-8C62-327E07FA49D3}" type="presParOf" srcId="{B3DCF950-979F-4598-ADA8-1CA323EE86F1}" destId="{092AB228-BC32-4BDC-97E9-C3878861AB55}" srcOrd="0" destOrd="0" presId="urn:microsoft.com/office/officeart/2008/layout/LinedList"/>
    <dgm:cxn modelId="{32858FB2-46F1-4DF1-8586-EAB172D8F0B8}" type="presParOf" srcId="{B3DCF950-979F-4598-ADA8-1CA323EE86F1}" destId="{2508D984-D829-4638-8003-B6AD7C1A09AB}" srcOrd="1" destOrd="0" presId="urn:microsoft.com/office/officeart/2008/layout/LinedList"/>
    <dgm:cxn modelId="{EA419758-25D0-42A4-90F3-6B2B3B08CBA9}" type="presParOf" srcId="{D19AACD3-50FC-41A0-A9A6-A0CD5CE28FA5}" destId="{9F02296A-49AB-48A2-A4AF-4DCED5185CD9}" srcOrd="8" destOrd="0" presId="urn:microsoft.com/office/officeart/2008/layout/LinedList"/>
    <dgm:cxn modelId="{9BA9781E-E549-4CCE-BE5F-4E278160C5AA}" type="presParOf" srcId="{D19AACD3-50FC-41A0-A9A6-A0CD5CE28FA5}" destId="{63F48D65-F379-427A-9DC0-9659E86B50E7}" srcOrd="9" destOrd="0" presId="urn:microsoft.com/office/officeart/2008/layout/LinedList"/>
    <dgm:cxn modelId="{52A8BCB8-6318-4D3E-8241-E808A477C171}" type="presParOf" srcId="{63F48D65-F379-427A-9DC0-9659E86B50E7}" destId="{913A9EDD-A653-4701-8994-A4E79E955380}" srcOrd="0" destOrd="0" presId="urn:microsoft.com/office/officeart/2008/layout/LinedList"/>
    <dgm:cxn modelId="{03B33056-09A7-4ABE-B1A5-863EDC1CA6DA}" type="presParOf" srcId="{63F48D65-F379-427A-9DC0-9659E86B50E7}" destId="{8DE93225-86C8-4A1F-A189-12C242C385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2C3C7-1035-4F31-9DB3-213828D137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F06A0-AA08-4A90-92AA-3A846D694F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AI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、データベース、画像、グラフィックス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などの最新技術がある。</a:t>
          </a:r>
          <a:endParaRPr lang="en-US" sz="2400" dirty="0"/>
        </a:p>
      </dgm:t>
    </dgm:pt>
    <dgm:pt modelId="{7A25EC28-1073-42E1-8546-1540C8FFCB08}" type="parTrans" cxnId="{B5B437CA-905D-47D0-A619-B2016642932F}">
      <dgm:prSet/>
      <dgm:spPr/>
      <dgm:t>
        <a:bodyPr/>
        <a:lstStyle/>
        <a:p>
          <a:endParaRPr lang="en-US"/>
        </a:p>
      </dgm:t>
    </dgm:pt>
    <dgm:pt modelId="{5AA32829-A314-479E-AE96-88CC8A5753D6}" type="sibTrans" cxnId="{B5B437CA-905D-47D0-A619-B2016642932F}">
      <dgm:prSet/>
      <dgm:spPr/>
      <dgm:t>
        <a:bodyPr/>
        <a:lstStyle/>
        <a:p>
          <a:endParaRPr lang="en-US"/>
        </a:p>
      </dgm:t>
    </dgm:pt>
    <dgm:pt modelId="{E209E3C4-727F-49E4-94ED-8B1A754C8DDC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常に新しい技術</a:t>
          </a:r>
          <a:r>
            <a:rPr kumimoji="1" lang="ja-JP" altLang="en-US" sz="2400" b="0" dirty="0">
              <a:latin typeface="メイリオ" panose="020B0604030504040204" pitchFamily="50" charset="-128"/>
              <a:ea typeface="メイリオ" panose="020B0604030504040204" pitchFamily="50" charset="-128"/>
            </a:rPr>
            <a:t>が生まれており、最新技術を学ぶことは楽しい。</a:t>
          </a:r>
          <a:endParaRPr lang="en-US" sz="2400" b="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371CCE4-AD89-4CA2-9740-5AC39BDB0E67}" type="parTrans" cxnId="{6FA49EBD-87DD-400E-8B6A-F714D4D92668}">
      <dgm:prSet/>
      <dgm:spPr/>
      <dgm:t>
        <a:bodyPr/>
        <a:lstStyle/>
        <a:p>
          <a:endParaRPr lang="en-US"/>
        </a:p>
      </dgm:t>
    </dgm:pt>
    <dgm:pt modelId="{F2E2DF40-6802-4EB2-9CFA-92E165C54316}" type="sibTrans" cxnId="{6FA49EBD-87DD-400E-8B6A-F714D4D92668}">
      <dgm:prSet/>
      <dgm:spPr/>
      <dgm:t>
        <a:bodyPr/>
        <a:lstStyle/>
        <a:p>
          <a:endParaRPr lang="en-US"/>
        </a:p>
      </dgm:t>
    </dgm:pt>
    <dgm:pt modelId="{BA8A4851-C89F-4176-8428-2859ACF22DD9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新しい技術</a:t>
          </a:r>
          <a:r>
            <a:rPr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や</a:t>
          </a:r>
          <a:r>
            <a:rPr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技術による社会課題解決</a:t>
          </a:r>
          <a:r>
            <a:rPr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を</a:t>
          </a:r>
          <a:r>
            <a:rPr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各自で探求</a:t>
          </a:r>
          <a:r>
            <a:rPr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し、挑戦の楽しさを体験しよう。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4A3B819-AEBB-4C2C-993C-81F50B6B277D}" type="parTrans" cxnId="{51652182-A439-4F8A-A3D6-AD58D7EDDD3D}">
      <dgm:prSet/>
      <dgm:spPr/>
      <dgm:t>
        <a:bodyPr/>
        <a:lstStyle/>
        <a:p>
          <a:endParaRPr lang="en-US"/>
        </a:p>
      </dgm:t>
    </dgm:pt>
    <dgm:pt modelId="{20D26B85-8396-4A61-B4EF-770C9B56CAEC}" type="sibTrans" cxnId="{51652182-A439-4F8A-A3D6-AD58D7EDDD3D}">
      <dgm:prSet/>
      <dgm:spPr/>
      <dgm:t>
        <a:bodyPr/>
        <a:lstStyle/>
        <a:p>
          <a:endParaRPr lang="en-US"/>
        </a:p>
      </dgm:t>
    </dgm:pt>
    <dgm:pt modelId="{4E68B536-8AAB-41F5-AAFE-3ADD44A2FE2D}">
      <dgm:prSet custT="1"/>
      <dgm:spPr/>
      <dgm:t>
        <a:bodyPr/>
        <a:lstStyle/>
        <a:p>
          <a:endParaRPr lang="en-US" sz="2400" dirty="0"/>
        </a:p>
      </dgm:t>
    </dgm:pt>
    <dgm:pt modelId="{B8D56D7E-7293-439A-94EF-17BD07BA9064}" type="parTrans" cxnId="{FD66C51F-55F5-4CA7-B3B9-306CE73A48D1}">
      <dgm:prSet/>
      <dgm:spPr/>
      <dgm:t>
        <a:bodyPr/>
        <a:lstStyle/>
        <a:p>
          <a:endParaRPr lang="en-US"/>
        </a:p>
      </dgm:t>
    </dgm:pt>
    <dgm:pt modelId="{AA7FF1B8-EF01-4B15-A340-7D7EE813CCE4}" type="sibTrans" cxnId="{FD66C51F-55F5-4CA7-B3B9-306CE73A48D1}">
      <dgm:prSet/>
      <dgm:spPr/>
      <dgm:t>
        <a:bodyPr/>
        <a:lstStyle/>
        <a:p>
          <a:endParaRPr lang="en-US"/>
        </a:p>
      </dgm:t>
    </dgm:pt>
    <dgm:pt modelId="{CAC162F8-AC2D-4838-93AF-7896D88638DE}">
      <dgm:prSet custT="1"/>
      <dgm:spPr/>
      <dgm:t>
        <a:bodyPr/>
        <a:lstStyle/>
        <a:p>
          <a:pPr>
            <a:lnSpc>
              <a:spcPct val="80000"/>
            </a:lnSpc>
          </a:pP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9DCE2DF-F9CC-460D-9325-AB0E87D447BB}" type="parTrans" cxnId="{CDCC5B75-7547-4B27-B1F4-9BA0DFA0BF5D}">
      <dgm:prSet/>
      <dgm:spPr/>
      <dgm:t>
        <a:bodyPr/>
        <a:lstStyle/>
        <a:p>
          <a:endParaRPr lang="en-US"/>
        </a:p>
      </dgm:t>
    </dgm:pt>
    <dgm:pt modelId="{4EF2B78C-6564-4FDA-9299-56D2F8F641D1}" type="sibTrans" cxnId="{CDCC5B75-7547-4B27-B1F4-9BA0DFA0BF5D}">
      <dgm:prSet/>
      <dgm:spPr/>
      <dgm:t>
        <a:bodyPr/>
        <a:lstStyle/>
        <a:p>
          <a:endParaRPr lang="en-US"/>
        </a:p>
      </dgm:t>
    </dgm:pt>
    <dgm:pt modelId="{D19AACD3-50FC-41A0-A9A6-A0CD5CE28FA5}" type="pres">
      <dgm:prSet presAssocID="{44D2C3C7-1035-4F31-9DB3-213828D13709}" presName="vert0" presStyleCnt="0">
        <dgm:presLayoutVars>
          <dgm:dir/>
          <dgm:animOne val="branch"/>
          <dgm:animLvl val="lvl"/>
        </dgm:presLayoutVars>
      </dgm:prSet>
      <dgm:spPr/>
    </dgm:pt>
    <dgm:pt modelId="{D363D678-5432-4F74-9AF7-34DD2D179C6D}" type="pres">
      <dgm:prSet presAssocID="{001F06A0-AA08-4A90-92AA-3A846D694FDE}" presName="thickLine" presStyleLbl="alignNode1" presStyleIdx="0" presStyleCnt="5"/>
      <dgm:spPr/>
    </dgm:pt>
    <dgm:pt modelId="{63542BC7-3FD1-4C10-A81B-ABD7176F8F2D}" type="pres">
      <dgm:prSet presAssocID="{001F06A0-AA08-4A90-92AA-3A846D694FDE}" presName="horz1" presStyleCnt="0"/>
      <dgm:spPr/>
    </dgm:pt>
    <dgm:pt modelId="{40F8D30F-1636-4BF9-8BAB-78EBE193E194}" type="pres">
      <dgm:prSet presAssocID="{001F06A0-AA08-4A90-92AA-3A846D694FDE}" presName="tx1" presStyleLbl="revTx" presStyleIdx="0" presStyleCnt="5" custScaleY="177230"/>
      <dgm:spPr/>
    </dgm:pt>
    <dgm:pt modelId="{71109596-1DC3-4F0C-B10E-161BCA32E5B8}" type="pres">
      <dgm:prSet presAssocID="{001F06A0-AA08-4A90-92AA-3A846D694FDE}" presName="vert1" presStyleCnt="0"/>
      <dgm:spPr/>
    </dgm:pt>
    <dgm:pt modelId="{81D85F3C-5920-41D3-99AE-1340CE048E37}" type="pres">
      <dgm:prSet presAssocID="{E209E3C4-727F-49E4-94ED-8B1A754C8DDC}" presName="thickLine" presStyleLbl="alignNode1" presStyleIdx="1" presStyleCnt="5"/>
      <dgm:spPr/>
    </dgm:pt>
    <dgm:pt modelId="{2B4D7A5D-0C09-4159-82F7-E0263B5A64E8}" type="pres">
      <dgm:prSet presAssocID="{E209E3C4-727F-49E4-94ED-8B1A754C8DDC}" presName="horz1" presStyleCnt="0"/>
      <dgm:spPr/>
    </dgm:pt>
    <dgm:pt modelId="{CCAA1ADF-72AE-4E59-9A87-7D3BB23E44F7}" type="pres">
      <dgm:prSet presAssocID="{E209E3C4-727F-49E4-94ED-8B1A754C8DDC}" presName="tx1" presStyleLbl="revTx" presStyleIdx="1" presStyleCnt="5" custScaleY="178165"/>
      <dgm:spPr/>
    </dgm:pt>
    <dgm:pt modelId="{D72EB3FB-DF0D-4A84-A16D-785CC6C9AED5}" type="pres">
      <dgm:prSet presAssocID="{E209E3C4-727F-49E4-94ED-8B1A754C8DDC}" presName="vert1" presStyleCnt="0"/>
      <dgm:spPr/>
    </dgm:pt>
    <dgm:pt modelId="{13906918-4C16-4546-BC4E-A808BD777114}" type="pres">
      <dgm:prSet presAssocID="{BA8A4851-C89F-4176-8428-2859ACF22DD9}" presName="thickLine" presStyleLbl="alignNode1" presStyleIdx="2" presStyleCnt="5"/>
      <dgm:spPr/>
    </dgm:pt>
    <dgm:pt modelId="{2CA4930B-C246-420D-98BB-9153ECDFBB10}" type="pres">
      <dgm:prSet presAssocID="{BA8A4851-C89F-4176-8428-2859ACF22DD9}" presName="horz1" presStyleCnt="0"/>
      <dgm:spPr/>
    </dgm:pt>
    <dgm:pt modelId="{84FEC154-9780-4799-9AD8-8A036346CCDA}" type="pres">
      <dgm:prSet presAssocID="{BA8A4851-C89F-4176-8428-2859ACF22DD9}" presName="tx1" presStyleLbl="revTx" presStyleIdx="2" presStyleCnt="5"/>
      <dgm:spPr/>
    </dgm:pt>
    <dgm:pt modelId="{7DA35344-4DCB-430E-96D5-1CE7549EA30C}" type="pres">
      <dgm:prSet presAssocID="{BA8A4851-C89F-4176-8428-2859ACF22DD9}" presName="vert1" presStyleCnt="0"/>
      <dgm:spPr/>
    </dgm:pt>
    <dgm:pt modelId="{446F2923-94AD-4FB3-868F-403084795264}" type="pres">
      <dgm:prSet presAssocID="{4E68B536-8AAB-41F5-AAFE-3ADD44A2FE2D}" presName="thickLine" presStyleLbl="alignNode1" presStyleIdx="3" presStyleCnt="5"/>
      <dgm:spPr>
        <a:ln>
          <a:noFill/>
        </a:ln>
      </dgm:spPr>
    </dgm:pt>
    <dgm:pt modelId="{B3DCF950-979F-4598-ADA8-1CA323EE86F1}" type="pres">
      <dgm:prSet presAssocID="{4E68B536-8AAB-41F5-AAFE-3ADD44A2FE2D}" presName="horz1" presStyleCnt="0"/>
      <dgm:spPr/>
    </dgm:pt>
    <dgm:pt modelId="{092AB228-BC32-4BDC-97E9-C3878861AB55}" type="pres">
      <dgm:prSet presAssocID="{4E68B536-8AAB-41F5-AAFE-3ADD44A2FE2D}" presName="tx1" presStyleLbl="revTx" presStyleIdx="3" presStyleCnt="5"/>
      <dgm:spPr/>
    </dgm:pt>
    <dgm:pt modelId="{2508D984-D829-4638-8003-B6AD7C1A09AB}" type="pres">
      <dgm:prSet presAssocID="{4E68B536-8AAB-41F5-AAFE-3ADD44A2FE2D}" presName="vert1" presStyleCnt="0"/>
      <dgm:spPr/>
    </dgm:pt>
    <dgm:pt modelId="{9F02296A-49AB-48A2-A4AF-4DCED5185CD9}" type="pres">
      <dgm:prSet presAssocID="{CAC162F8-AC2D-4838-93AF-7896D88638DE}" presName="thickLine" presStyleLbl="alignNode1" presStyleIdx="4" presStyleCnt="5"/>
      <dgm:spPr>
        <a:ln>
          <a:noFill/>
        </a:ln>
      </dgm:spPr>
    </dgm:pt>
    <dgm:pt modelId="{63F48D65-F379-427A-9DC0-9659E86B50E7}" type="pres">
      <dgm:prSet presAssocID="{CAC162F8-AC2D-4838-93AF-7896D88638DE}" presName="horz1" presStyleCnt="0"/>
      <dgm:spPr/>
    </dgm:pt>
    <dgm:pt modelId="{913A9EDD-A653-4701-8994-A4E79E955380}" type="pres">
      <dgm:prSet presAssocID="{CAC162F8-AC2D-4838-93AF-7896D88638DE}" presName="tx1" presStyleLbl="revTx" presStyleIdx="4" presStyleCnt="5" custScaleY="258477"/>
      <dgm:spPr/>
    </dgm:pt>
    <dgm:pt modelId="{8DE93225-86C8-4A1F-A189-12C242C38545}" type="pres">
      <dgm:prSet presAssocID="{CAC162F8-AC2D-4838-93AF-7896D88638DE}" presName="vert1" presStyleCnt="0"/>
      <dgm:spPr/>
    </dgm:pt>
  </dgm:ptLst>
  <dgm:cxnLst>
    <dgm:cxn modelId="{13509819-C63E-4CDB-A8E4-8BF2CF6EE928}" type="presOf" srcId="{CAC162F8-AC2D-4838-93AF-7896D88638DE}" destId="{913A9EDD-A653-4701-8994-A4E79E955380}" srcOrd="0" destOrd="0" presId="urn:microsoft.com/office/officeart/2008/layout/LinedList"/>
    <dgm:cxn modelId="{22A6B11E-EB4D-4EF8-A69D-0245EB22EBC2}" type="presOf" srcId="{E209E3C4-727F-49E4-94ED-8B1A754C8DDC}" destId="{CCAA1ADF-72AE-4E59-9A87-7D3BB23E44F7}" srcOrd="0" destOrd="0" presId="urn:microsoft.com/office/officeart/2008/layout/LinedList"/>
    <dgm:cxn modelId="{FD66C51F-55F5-4CA7-B3B9-306CE73A48D1}" srcId="{44D2C3C7-1035-4F31-9DB3-213828D13709}" destId="{4E68B536-8AAB-41F5-AAFE-3ADD44A2FE2D}" srcOrd="3" destOrd="0" parTransId="{B8D56D7E-7293-439A-94EF-17BD07BA9064}" sibTransId="{AA7FF1B8-EF01-4B15-A340-7D7EE813CCE4}"/>
    <dgm:cxn modelId="{171FE91F-EA7F-4005-93B7-432787A3DBB1}" type="presOf" srcId="{44D2C3C7-1035-4F31-9DB3-213828D13709}" destId="{D19AACD3-50FC-41A0-A9A6-A0CD5CE28FA5}" srcOrd="0" destOrd="0" presId="urn:microsoft.com/office/officeart/2008/layout/LinedList"/>
    <dgm:cxn modelId="{CDCC5B75-7547-4B27-B1F4-9BA0DFA0BF5D}" srcId="{44D2C3C7-1035-4F31-9DB3-213828D13709}" destId="{CAC162F8-AC2D-4838-93AF-7896D88638DE}" srcOrd="4" destOrd="0" parTransId="{99DCE2DF-F9CC-460D-9325-AB0E87D447BB}" sibTransId="{4EF2B78C-6564-4FDA-9299-56D2F8F641D1}"/>
    <dgm:cxn modelId="{6D0A807B-2B70-4370-A25E-27A44B74ADDB}" type="presOf" srcId="{BA8A4851-C89F-4176-8428-2859ACF22DD9}" destId="{84FEC154-9780-4799-9AD8-8A036346CCDA}" srcOrd="0" destOrd="0" presId="urn:microsoft.com/office/officeart/2008/layout/LinedList"/>
    <dgm:cxn modelId="{51652182-A439-4F8A-A3D6-AD58D7EDDD3D}" srcId="{44D2C3C7-1035-4F31-9DB3-213828D13709}" destId="{BA8A4851-C89F-4176-8428-2859ACF22DD9}" srcOrd="2" destOrd="0" parTransId="{D4A3B819-AEBB-4C2C-993C-81F50B6B277D}" sibTransId="{20D26B85-8396-4A61-B4EF-770C9B56CAEC}"/>
    <dgm:cxn modelId="{6FA49EBD-87DD-400E-8B6A-F714D4D92668}" srcId="{44D2C3C7-1035-4F31-9DB3-213828D13709}" destId="{E209E3C4-727F-49E4-94ED-8B1A754C8DDC}" srcOrd="1" destOrd="0" parTransId="{9371CCE4-AD89-4CA2-9740-5AC39BDB0E67}" sibTransId="{F2E2DF40-6802-4EB2-9CFA-92E165C54316}"/>
    <dgm:cxn modelId="{B5B437CA-905D-47D0-A619-B2016642932F}" srcId="{44D2C3C7-1035-4F31-9DB3-213828D13709}" destId="{001F06A0-AA08-4A90-92AA-3A846D694FDE}" srcOrd="0" destOrd="0" parTransId="{7A25EC28-1073-42E1-8546-1540C8FFCB08}" sibTransId="{5AA32829-A314-479E-AE96-88CC8A5753D6}"/>
    <dgm:cxn modelId="{2DC2D5D6-4FAC-4C5D-B348-DAF26F8F21EF}" type="presOf" srcId="{001F06A0-AA08-4A90-92AA-3A846D694FDE}" destId="{40F8D30F-1636-4BF9-8BAB-78EBE193E194}" srcOrd="0" destOrd="0" presId="urn:microsoft.com/office/officeart/2008/layout/LinedList"/>
    <dgm:cxn modelId="{3C1632E7-E61C-460D-A3CF-4D3EC1BDDA5C}" type="presOf" srcId="{4E68B536-8AAB-41F5-AAFE-3ADD44A2FE2D}" destId="{092AB228-BC32-4BDC-97E9-C3878861AB55}" srcOrd="0" destOrd="0" presId="urn:microsoft.com/office/officeart/2008/layout/LinedList"/>
    <dgm:cxn modelId="{03C2CAE1-BE58-4609-843F-43AE2BD854C0}" type="presParOf" srcId="{D19AACD3-50FC-41A0-A9A6-A0CD5CE28FA5}" destId="{D363D678-5432-4F74-9AF7-34DD2D179C6D}" srcOrd="0" destOrd="0" presId="urn:microsoft.com/office/officeart/2008/layout/LinedList"/>
    <dgm:cxn modelId="{9F5A6F65-F8CE-4008-9214-0A51B73C0FC9}" type="presParOf" srcId="{D19AACD3-50FC-41A0-A9A6-A0CD5CE28FA5}" destId="{63542BC7-3FD1-4C10-A81B-ABD7176F8F2D}" srcOrd="1" destOrd="0" presId="urn:microsoft.com/office/officeart/2008/layout/LinedList"/>
    <dgm:cxn modelId="{5952D3A8-3110-4ABE-BF2A-5291572A4323}" type="presParOf" srcId="{63542BC7-3FD1-4C10-A81B-ABD7176F8F2D}" destId="{40F8D30F-1636-4BF9-8BAB-78EBE193E194}" srcOrd="0" destOrd="0" presId="urn:microsoft.com/office/officeart/2008/layout/LinedList"/>
    <dgm:cxn modelId="{B1E74D55-9E9B-45B0-8DB8-5A1BB762FD63}" type="presParOf" srcId="{63542BC7-3FD1-4C10-A81B-ABD7176F8F2D}" destId="{71109596-1DC3-4F0C-B10E-161BCA32E5B8}" srcOrd="1" destOrd="0" presId="urn:microsoft.com/office/officeart/2008/layout/LinedList"/>
    <dgm:cxn modelId="{7B076A90-0E18-436C-A5B1-61BC6116BCD0}" type="presParOf" srcId="{D19AACD3-50FC-41A0-A9A6-A0CD5CE28FA5}" destId="{81D85F3C-5920-41D3-99AE-1340CE048E37}" srcOrd="2" destOrd="0" presId="urn:microsoft.com/office/officeart/2008/layout/LinedList"/>
    <dgm:cxn modelId="{3FC686B1-A8C4-4707-9062-A0D6DEE5BC86}" type="presParOf" srcId="{D19AACD3-50FC-41A0-A9A6-A0CD5CE28FA5}" destId="{2B4D7A5D-0C09-4159-82F7-E0263B5A64E8}" srcOrd="3" destOrd="0" presId="urn:microsoft.com/office/officeart/2008/layout/LinedList"/>
    <dgm:cxn modelId="{5C5B4997-255A-4AE9-B4B1-D91DBCB5BF37}" type="presParOf" srcId="{2B4D7A5D-0C09-4159-82F7-E0263B5A64E8}" destId="{CCAA1ADF-72AE-4E59-9A87-7D3BB23E44F7}" srcOrd="0" destOrd="0" presId="urn:microsoft.com/office/officeart/2008/layout/LinedList"/>
    <dgm:cxn modelId="{84771576-AE49-4DBC-90BE-35C1FC2FC5A3}" type="presParOf" srcId="{2B4D7A5D-0C09-4159-82F7-E0263B5A64E8}" destId="{D72EB3FB-DF0D-4A84-A16D-785CC6C9AED5}" srcOrd="1" destOrd="0" presId="urn:microsoft.com/office/officeart/2008/layout/LinedList"/>
    <dgm:cxn modelId="{DD29021B-4B72-49E7-A58E-D306AC0F1A0C}" type="presParOf" srcId="{D19AACD3-50FC-41A0-A9A6-A0CD5CE28FA5}" destId="{13906918-4C16-4546-BC4E-A808BD777114}" srcOrd="4" destOrd="0" presId="urn:microsoft.com/office/officeart/2008/layout/LinedList"/>
    <dgm:cxn modelId="{8658DF12-F49A-4875-8493-1C6C283C898B}" type="presParOf" srcId="{D19AACD3-50FC-41A0-A9A6-A0CD5CE28FA5}" destId="{2CA4930B-C246-420D-98BB-9153ECDFBB10}" srcOrd="5" destOrd="0" presId="urn:microsoft.com/office/officeart/2008/layout/LinedList"/>
    <dgm:cxn modelId="{92057964-5229-4495-92DF-C806A5769935}" type="presParOf" srcId="{2CA4930B-C246-420D-98BB-9153ECDFBB10}" destId="{84FEC154-9780-4799-9AD8-8A036346CCDA}" srcOrd="0" destOrd="0" presId="urn:microsoft.com/office/officeart/2008/layout/LinedList"/>
    <dgm:cxn modelId="{DCD17E30-3047-460D-9172-A2752EAAC529}" type="presParOf" srcId="{2CA4930B-C246-420D-98BB-9153ECDFBB10}" destId="{7DA35344-4DCB-430E-96D5-1CE7549EA30C}" srcOrd="1" destOrd="0" presId="urn:microsoft.com/office/officeart/2008/layout/LinedList"/>
    <dgm:cxn modelId="{A5B2C36D-46BC-4CCB-B931-6AA8CBAF4C4F}" type="presParOf" srcId="{D19AACD3-50FC-41A0-A9A6-A0CD5CE28FA5}" destId="{446F2923-94AD-4FB3-868F-403084795264}" srcOrd="6" destOrd="0" presId="urn:microsoft.com/office/officeart/2008/layout/LinedList"/>
    <dgm:cxn modelId="{B4F0C26F-BA56-4DB3-B749-3401B3DE7CC7}" type="presParOf" srcId="{D19AACD3-50FC-41A0-A9A6-A0CD5CE28FA5}" destId="{B3DCF950-979F-4598-ADA8-1CA323EE86F1}" srcOrd="7" destOrd="0" presId="urn:microsoft.com/office/officeart/2008/layout/LinedList"/>
    <dgm:cxn modelId="{6C173F35-0DD8-4AD8-8C62-327E07FA49D3}" type="presParOf" srcId="{B3DCF950-979F-4598-ADA8-1CA323EE86F1}" destId="{092AB228-BC32-4BDC-97E9-C3878861AB55}" srcOrd="0" destOrd="0" presId="urn:microsoft.com/office/officeart/2008/layout/LinedList"/>
    <dgm:cxn modelId="{32858FB2-46F1-4DF1-8586-EAB172D8F0B8}" type="presParOf" srcId="{B3DCF950-979F-4598-ADA8-1CA323EE86F1}" destId="{2508D984-D829-4638-8003-B6AD7C1A09AB}" srcOrd="1" destOrd="0" presId="urn:microsoft.com/office/officeart/2008/layout/LinedList"/>
    <dgm:cxn modelId="{EA419758-25D0-42A4-90F3-6B2B3B08CBA9}" type="presParOf" srcId="{D19AACD3-50FC-41A0-A9A6-A0CD5CE28FA5}" destId="{9F02296A-49AB-48A2-A4AF-4DCED5185CD9}" srcOrd="8" destOrd="0" presId="urn:microsoft.com/office/officeart/2008/layout/LinedList"/>
    <dgm:cxn modelId="{9BA9781E-E549-4CCE-BE5F-4E278160C5AA}" type="presParOf" srcId="{D19AACD3-50FC-41A0-A9A6-A0CD5CE28FA5}" destId="{63F48D65-F379-427A-9DC0-9659E86B50E7}" srcOrd="9" destOrd="0" presId="urn:microsoft.com/office/officeart/2008/layout/LinedList"/>
    <dgm:cxn modelId="{52A8BCB8-6318-4D3E-8241-E808A477C171}" type="presParOf" srcId="{63F48D65-F379-427A-9DC0-9659E86B50E7}" destId="{913A9EDD-A653-4701-8994-A4E79E955380}" srcOrd="0" destOrd="0" presId="urn:microsoft.com/office/officeart/2008/layout/LinedList"/>
    <dgm:cxn modelId="{03B33056-09A7-4ABE-B1A5-863EDC1CA6DA}" type="presParOf" srcId="{63F48D65-F379-427A-9DC0-9659E86B50E7}" destId="{8DE93225-86C8-4A1F-A189-12C242C385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2C3C7-1035-4F31-9DB3-213828D137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F06A0-AA08-4A90-92AA-3A846D694F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自分の興味と強み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に合わせて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将来のキャリアを選ぼう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。</a:t>
          </a:r>
          <a:endParaRPr lang="en-US" sz="2400" dirty="0"/>
        </a:p>
      </dgm:t>
    </dgm:pt>
    <dgm:pt modelId="{7A25EC28-1073-42E1-8546-1540C8FFCB08}" type="parTrans" cxnId="{B5B437CA-905D-47D0-A619-B2016642932F}">
      <dgm:prSet/>
      <dgm:spPr/>
      <dgm:t>
        <a:bodyPr/>
        <a:lstStyle/>
        <a:p>
          <a:endParaRPr lang="en-US"/>
        </a:p>
      </dgm:t>
    </dgm:pt>
    <dgm:pt modelId="{5AA32829-A314-479E-AE96-88CC8A5753D6}" type="sibTrans" cxnId="{B5B437CA-905D-47D0-A619-B2016642932F}">
      <dgm:prSet/>
      <dgm:spPr/>
      <dgm:t>
        <a:bodyPr/>
        <a:lstStyle/>
        <a:p>
          <a:endParaRPr lang="en-US"/>
        </a:p>
      </dgm:t>
    </dgm:pt>
    <dgm:pt modelId="{E209E3C4-727F-49E4-94ED-8B1A754C8DDC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多くの選択肢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があることに気付き、前向きに進路を考えよう。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371CCE4-AD89-4CA2-9740-5AC39BDB0E67}" type="parTrans" cxnId="{6FA49EBD-87DD-400E-8B6A-F714D4D92668}">
      <dgm:prSet/>
      <dgm:spPr/>
      <dgm:t>
        <a:bodyPr/>
        <a:lstStyle/>
        <a:p>
          <a:endParaRPr lang="en-US"/>
        </a:p>
      </dgm:t>
    </dgm:pt>
    <dgm:pt modelId="{F2E2DF40-6802-4EB2-9CFA-92E165C54316}" type="sibTrans" cxnId="{6FA49EBD-87DD-400E-8B6A-F714D4D92668}">
      <dgm:prSet/>
      <dgm:spPr/>
      <dgm:t>
        <a:bodyPr/>
        <a:lstStyle/>
        <a:p>
          <a:endParaRPr lang="en-US"/>
        </a:p>
      </dgm:t>
    </dgm:pt>
    <dgm:pt modelId="{BA8A4851-C89F-4176-8428-2859ACF22DD9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の知識とスキルにより、</a:t>
          </a:r>
          <a:r>
            <a:rPr kumimoji="1" lang="en-US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IT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企業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だけでなく、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製造業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、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サービス業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、などの広い職種で、創造的な</a:t>
          </a:r>
          <a:r>
            <a:rPr kumimoji="1" lang="en-US" altLang="ja-JP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IT 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のプロフェッショナル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として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活躍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できる。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4A3B819-AEBB-4C2C-993C-81F50B6B277D}" type="parTrans" cxnId="{51652182-A439-4F8A-A3D6-AD58D7EDDD3D}">
      <dgm:prSet/>
      <dgm:spPr/>
      <dgm:t>
        <a:bodyPr/>
        <a:lstStyle/>
        <a:p>
          <a:endParaRPr lang="en-US"/>
        </a:p>
      </dgm:t>
    </dgm:pt>
    <dgm:pt modelId="{20D26B85-8396-4A61-B4EF-770C9B56CAEC}" type="sibTrans" cxnId="{51652182-A439-4F8A-A3D6-AD58D7EDDD3D}">
      <dgm:prSet/>
      <dgm:spPr/>
      <dgm:t>
        <a:bodyPr/>
        <a:lstStyle/>
        <a:p>
          <a:endParaRPr lang="en-US"/>
        </a:p>
      </dgm:t>
    </dgm:pt>
    <dgm:pt modelId="{4E68B536-8AAB-41F5-AAFE-3ADD44A2FE2D}">
      <dgm:prSet custT="1"/>
      <dgm:spPr/>
      <dgm:t>
        <a:bodyPr/>
        <a:lstStyle/>
        <a:p>
          <a:endParaRPr lang="en-US" sz="2400" dirty="0"/>
        </a:p>
      </dgm:t>
    </dgm:pt>
    <dgm:pt modelId="{B8D56D7E-7293-439A-94EF-17BD07BA9064}" type="parTrans" cxnId="{FD66C51F-55F5-4CA7-B3B9-306CE73A48D1}">
      <dgm:prSet/>
      <dgm:spPr/>
      <dgm:t>
        <a:bodyPr/>
        <a:lstStyle/>
        <a:p>
          <a:endParaRPr lang="en-US"/>
        </a:p>
      </dgm:t>
    </dgm:pt>
    <dgm:pt modelId="{AA7FF1B8-EF01-4B15-A340-7D7EE813CCE4}" type="sibTrans" cxnId="{FD66C51F-55F5-4CA7-B3B9-306CE73A48D1}">
      <dgm:prSet/>
      <dgm:spPr/>
      <dgm:t>
        <a:bodyPr/>
        <a:lstStyle/>
        <a:p>
          <a:endParaRPr lang="en-US"/>
        </a:p>
      </dgm:t>
    </dgm:pt>
    <dgm:pt modelId="{CAC162F8-AC2D-4838-93AF-7896D88638DE}">
      <dgm:prSet custT="1"/>
      <dgm:spPr/>
      <dgm:t>
        <a:bodyPr/>
        <a:lstStyle/>
        <a:p>
          <a:pPr>
            <a:lnSpc>
              <a:spcPct val="80000"/>
            </a:lnSpc>
          </a:pP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9DCE2DF-F9CC-460D-9325-AB0E87D447BB}" type="parTrans" cxnId="{CDCC5B75-7547-4B27-B1F4-9BA0DFA0BF5D}">
      <dgm:prSet/>
      <dgm:spPr/>
      <dgm:t>
        <a:bodyPr/>
        <a:lstStyle/>
        <a:p>
          <a:endParaRPr lang="en-US"/>
        </a:p>
      </dgm:t>
    </dgm:pt>
    <dgm:pt modelId="{4EF2B78C-6564-4FDA-9299-56D2F8F641D1}" type="sibTrans" cxnId="{CDCC5B75-7547-4B27-B1F4-9BA0DFA0BF5D}">
      <dgm:prSet/>
      <dgm:spPr/>
      <dgm:t>
        <a:bodyPr/>
        <a:lstStyle/>
        <a:p>
          <a:endParaRPr lang="en-US"/>
        </a:p>
      </dgm:t>
    </dgm:pt>
    <dgm:pt modelId="{D19AACD3-50FC-41A0-A9A6-A0CD5CE28FA5}" type="pres">
      <dgm:prSet presAssocID="{44D2C3C7-1035-4F31-9DB3-213828D13709}" presName="vert0" presStyleCnt="0">
        <dgm:presLayoutVars>
          <dgm:dir/>
          <dgm:animOne val="branch"/>
          <dgm:animLvl val="lvl"/>
        </dgm:presLayoutVars>
      </dgm:prSet>
      <dgm:spPr/>
    </dgm:pt>
    <dgm:pt modelId="{D363D678-5432-4F74-9AF7-34DD2D179C6D}" type="pres">
      <dgm:prSet presAssocID="{001F06A0-AA08-4A90-92AA-3A846D694FDE}" presName="thickLine" presStyleLbl="alignNode1" presStyleIdx="0" presStyleCnt="5"/>
      <dgm:spPr/>
    </dgm:pt>
    <dgm:pt modelId="{63542BC7-3FD1-4C10-A81B-ABD7176F8F2D}" type="pres">
      <dgm:prSet presAssocID="{001F06A0-AA08-4A90-92AA-3A846D694FDE}" presName="horz1" presStyleCnt="0"/>
      <dgm:spPr/>
    </dgm:pt>
    <dgm:pt modelId="{40F8D30F-1636-4BF9-8BAB-78EBE193E194}" type="pres">
      <dgm:prSet presAssocID="{001F06A0-AA08-4A90-92AA-3A846D694FDE}" presName="tx1" presStyleLbl="revTx" presStyleIdx="0" presStyleCnt="5" custScaleY="177230"/>
      <dgm:spPr/>
    </dgm:pt>
    <dgm:pt modelId="{71109596-1DC3-4F0C-B10E-161BCA32E5B8}" type="pres">
      <dgm:prSet presAssocID="{001F06A0-AA08-4A90-92AA-3A846D694FDE}" presName="vert1" presStyleCnt="0"/>
      <dgm:spPr/>
    </dgm:pt>
    <dgm:pt modelId="{81D85F3C-5920-41D3-99AE-1340CE048E37}" type="pres">
      <dgm:prSet presAssocID="{E209E3C4-727F-49E4-94ED-8B1A754C8DDC}" presName="thickLine" presStyleLbl="alignNode1" presStyleIdx="1" presStyleCnt="5"/>
      <dgm:spPr/>
    </dgm:pt>
    <dgm:pt modelId="{2B4D7A5D-0C09-4159-82F7-E0263B5A64E8}" type="pres">
      <dgm:prSet presAssocID="{E209E3C4-727F-49E4-94ED-8B1A754C8DDC}" presName="horz1" presStyleCnt="0"/>
      <dgm:spPr/>
    </dgm:pt>
    <dgm:pt modelId="{CCAA1ADF-72AE-4E59-9A87-7D3BB23E44F7}" type="pres">
      <dgm:prSet presAssocID="{E209E3C4-727F-49E4-94ED-8B1A754C8DDC}" presName="tx1" presStyleLbl="revTx" presStyleIdx="1" presStyleCnt="5" custScaleY="178165"/>
      <dgm:spPr/>
    </dgm:pt>
    <dgm:pt modelId="{D72EB3FB-DF0D-4A84-A16D-785CC6C9AED5}" type="pres">
      <dgm:prSet presAssocID="{E209E3C4-727F-49E4-94ED-8B1A754C8DDC}" presName="vert1" presStyleCnt="0"/>
      <dgm:spPr/>
    </dgm:pt>
    <dgm:pt modelId="{13906918-4C16-4546-BC4E-A808BD777114}" type="pres">
      <dgm:prSet presAssocID="{BA8A4851-C89F-4176-8428-2859ACF22DD9}" presName="thickLine" presStyleLbl="alignNode1" presStyleIdx="2" presStyleCnt="5"/>
      <dgm:spPr/>
    </dgm:pt>
    <dgm:pt modelId="{2CA4930B-C246-420D-98BB-9153ECDFBB10}" type="pres">
      <dgm:prSet presAssocID="{BA8A4851-C89F-4176-8428-2859ACF22DD9}" presName="horz1" presStyleCnt="0"/>
      <dgm:spPr/>
    </dgm:pt>
    <dgm:pt modelId="{84FEC154-9780-4799-9AD8-8A036346CCDA}" type="pres">
      <dgm:prSet presAssocID="{BA8A4851-C89F-4176-8428-2859ACF22DD9}" presName="tx1" presStyleLbl="revTx" presStyleIdx="2" presStyleCnt="5"/>
      <dgm:spPr/>
    </dgm:pt>
    <dgm:pt modelId="{7DA35344-4DCB-430E-96D5-1CE7549EA30C}" type="pres">
      <dgm:prSet presAssocID="{BA8A4851-C89F-4176-8428-2859ACF22DD9}" presName="vert1" presStyleCnt="0"/>
      <dgm:spPr/>
    </dgm:pt>
    <dgm:pt modelId="{446F2923-94AD-4FB3-868F-403084795264}" type="pres">
      <dgm:prSet presAssocID="{4E68B536-8AAB-41F5-AAFE-3ADD44A2FE2D}" presName="thickLine" presStyleLbl="alignNode1" presStyleIdx="3" presStyleCnt="5"/>
      <dgm:spPr>
        <a:ln>
          <a:noFill/>
        </a:ln>
      </dgm:spPr>
    </dgm:pt>
    <dgm:pt modelId="{B3DCF950-979F-4598-ADA8-1CA323EE86F1}" type="pres">
      <dgm:prSet presAssocID="{4E68B536-8AAB-41F5-AAFE-3ADD44A2FE2D}" presName="horz1" presStyleCnt="0"/>
      <dgm:spPr/>
    </dgm:pt>
    <dgm:pt modelId="{092AB228-BC32-4BDC-97E9-C3878861AB55}" type="pres">
      <dgm:prSet presAssocID="{4E68B536-8AAB-41F5-AAFE-3ADD44A2FE2D}" presName="tx1" presStyleLbl="revTx" presStyleIdx="3" presStyleCnt="5"/>
      <dgm:spPr/>
    </dgm:pt>
    <dgm:pt modelId="{2508D984-D829-4638-8003-B6AD7C1A09AB}" type="pres">
      <dgm:prSet presAssocID="{4E68B536-8AAB-41F5-AAFE-3ADD44A2FE2D}" presName="vert1" presStyleCnt="0"/>
      <dgm:spPr/>
    </dgm:pt>
    <dgm:pt modelId="{9F02296A-49AB-48A2-A4AF-4DCED5185CD9}" type="pres">
      <dgm:prSet presAssocID="{CAC162F8-AC2D-4838-93AF-7896D88638DE}" presName="thickLine" presStyleLbl="alignNode1" presStyleIdx="4" presStyleCnt="5"/>
      <dgm:spPr>
        <a:ln>
          <a:noFill/>
        </a:ln>
      </dgm:spPr>
    </dgm:pt>
    <dgm:pt modelId="{63F48D65-F379-427A-9DC0-9659E86B50E7}" type="pres">
      <dgm:prSet presAssocID="{CAC162F8-AC2D-4838-93AF-7896D88638DE}" presName="horz1" presStyleCnt="0"/>
      <dgm:spPr/>
    </dgm:pt>
    <dgm:pt modelId="{913A9EDD-A653-4701-8994-A4E79E955380}" type="pres">
      <dgm:prSet presAssocID="{CAC162F8-AC2D-4838-93AF-7896D88638DE}" presName="tx1" presStyleLbl="revTx" presStyleIdx="4" presStyleCnt="5" custScaleY="258477"/>
      <dgm:spPr/>
    </dgm:pt>
    <dgm:pt modelId="{8DE93225-86C8-4A1F-A189-12C242C38545}" type="pres">
      <dgm:prSet presAssocID="{CAC162F8-AC2D-4838-93AF-7896D88638DE}" presName="vert1" presStyleCnt="0"/>
      <dgm:spPr/>
    </dgm:pt>
  </dgm:ptLst>
  <dgm:cxnLst>
    <dgm:cxn modelId="{13509819-C63E-4CDB-A8E4-8BF2CF6EE928}" type="presOf" srcId="{CAC162F8-AC2D-4838-93AF-7896D88638DE}" destId="{913A9EDD-A653-4701-8994-A4E79E955380}" srcOrd="0" destOrd="0" presId="urn:microsoft.com/office/officeart/2008/layout/LinedList"/>
    <dgm:cxn modelId="{22A6B11E-EB4D-4EF8-A69D-0245EB22EBC2}" type="presOf" srcId="{E209E3C4-727F-49E4-94ED-8B1A754C8DDC}" destId="{CCAA1ADF-72AE-4E59-9A87-7D3BB23E44F7}" srcOrd="0" destOrd="0" presId="urn:microsoft.com/office/officeart/2008/layout/LinedList"/>
    <dgm:cxn modelId="{FD66C51F-55F5-4CA7-B3B9-306CE73A48D1}" srcId="{44D2C3C7-1035-4F31-9DB3-213828D13709}" destId="{4E68B536-8AAB-41F5-AAFE-3ADD44A2FE2D}" srcOrd="3" destOrd="0" parTransId="{B8D56D7E-7293-439A-94EF-17BD07BA9064}" sibTransId="{AA7FF1B8-EF01-4B15-A340-7D7EE813CCE4}"/>
    <dgm:cxn modelId="{171FE91F-EA7F-4005-93B7-432787A3DBB1}" type="presOf" srcId="{44D2C3C7-1035-4F31-9DB3-213828D13709}" destId="{D19AACD3-50FC-41A0-A9A6-A0CD5CE28FA5}" srcOrd="0" destOrd="0" presId="urn:microsoft.com/office/officeart/2008/layout/LinedList"/>
    <dgm:cxn modelId="{CDCC5B75-7547-4B27-B1F4-9BA0DFA0BF5D}" srcId="{44D2C3C7-1035-4F31-9DB3-213828D13709}" destId="{CAC162F8-AC2D-4838-93AF-7896D88638DE}" srcOrd="4" destOrd="0" parTransId="{99DCE2DF-F9CC-460D-9325-AB0E87D447BB}" sibTransId="{4EF2B78C-6564-4FDA-9299-56D2F8F641D1}"/>
    <dgm:cxn modelId="{6D0A807B-2B70-4370-A25E-27A44B74ADDB}" type="presOf" srcId="{BA8A4851-C89F-4176-8428-2859ACF22DD9}" destId="{84FEC154-9780-4799-9AD8-8A036346CCDA}" srcOrd="0" destOrd="0" presId="urn:microsoft.com/office/officeart/2008/layout/LinedList"/>
    <dgm:cxn modelId="{51652182-A439-4F8A-A3D6-AD58D7EDDD3D}" srcId="{44D2C3C7-1035-4F31-9DB3-213828D13709}" destId="{BA8A4851-C89F-4176-8428-2859ACF22DD9}" srcOrd="2" destOrd="0" parTransId="{D4A3B819-AEBB-4C2C-993C-81F50B6B277D}" sibTransId="{20D26B85-8396-4A61-B4EF-770C9B56CAEC}"/>
    <dgm:cxn modelId="{6FA49EBD-87DD-400E-8B6A-F714D4D92668}" srcId="{44D2C3C7-1035-4F31-9DB3-213828D13709}" destId="{E209E3C4-727F-49E4-94ED-8B1A754C8DDC}" srcOrd="1" destOrd="0" parTransId="{9371CCE4-AD89-4CA2-9740-5AC39BDB0E67}" sibTransId="{F2E2DF40-6802-4EB2-9CFA-92E165C54316}"/>
    <dgm:cxn modelId="{B5B437CA-905D-47D0-A619-B2016642932F}" srcId="{44D2C3C7-1035-4F31-9DB3-213828D13709}" destId="{001F06A0-AA08-4A90-92AA-3A846D694FDE}" srcOrd="0" destOrd="0" parTransId="{7A25EC28-1073-42E1-8546-1540C8FFCB08}" sibTransId="{5AA32829-A314-479E-AE96-88CC8A5753D6}"/>
    <dgm:cxn modelId="{2DC2D5D6-4FAC-4C5D-B348-DAF26F8F21EF}" type="presOf" srcId="{001F06A0-AA08-4A90-92AA-3A846D694FDE}" destId="{40F8D30F-1636-4BF9-8BAB-78EBE193E194}" srcOrd="0" destOrd="0" presId="urn:microsoft.com/office/officeart/2008/layout/LinedList"/>
    <dgm:cxn modelId="{3C1632E7-E61C-460D-A3CF-4D3EC1BDDA5C}" type="presOf" srcId="{4E68B536-8AAB-41F5-AAFE-3ADD44A2FE2D}" destId="{092AB228-BC32-4BDC-97E9-C3878861AB55}" srcOrd="0" destOrd="0" presId="urn:microsoft.com/office/officeart/2008/layout/LinedList"/>
    <dgm:cxn modelId="{03C2CAE1-BE58-4609-843F-43AE2BD854C0}" type="presParOf" srcId="{D19AACD3-50FC-41A0-A9A6-A0CD5CE28FA5}" destId="{D363D678-5432-4F74-9AF7-34DD2D179C6D}" srcOrd="0" destOrd="0" presId="urn:microsoft.com/office/officeart/2008/layout/LinedList"/>
    <dgm:cxn modelId="{9F5A6F65-F8CE-4008-9214-0A51B73C0FC9}" type="presParOf" srcId="{D19AACD3-50FC-41A0-A9A6-A0CD5CE28FA5}" destId="{63542BC7-3FD1-4C10-A81B-ABD7176F8F2D}" srcOrd="1" destOrd="0" presId="urn:microsoft.com/office/officeart/2008/layout/LinedList"/>
    <dgm:cxn modelId="{5952D3A8-3110-4ABE-BF2A-5291572A4323}" type="presParOf" srcId="{63542BC7-3FD1-4C10-A81B-ABD7176F8F2D}" destId="{40F8D30F-1636-4BF9-8BAB-78EBE193E194}" srcOrd="0" destOrd="0" presId="urn:microsoft.com/office/officeart/2008/layout/LinedList"/>
    <dgm:cxn modelId="{B1E74D55-9E9B-45B0-8DB8-5A1BB762FD63}" type="presParOf" srcId="{63542BC7-3FD1-4C10-A81B-ABD7176F8F2D}" destId="{71109596-1DC3-4F0C-B10E-161BCA32E5B8}" srcOrd="1" destOrd="0" presId="urn:microsoft.com/office/officeart/2008/layout/LinedList"/>
    <dgm:cxn modelId="{7B076A90-0E18-436C-A5B1-61BC6116BCD0}" type="presParOf" srcId="{D19AACD3-50FC-41A0-A9A6-A0CD5CE28FA5}" destId="{81D85F3C-5920-41D3-99AE-1340CE048E37}" srcOrd="2" destOrd="0" presId="urn:microsoft.com/office/officeart/2008/layout/LinedList"/>
    <dgm:cxn modelId="{3FC686B1-A8C4-4707-9062-A0D6DEE5BC86}" type="presParOf" srcId="{D19AACD3-50FC-41A0-A9A6-A0CD5CE28FA5}" destId="{2B4D7A5D-0C09-4159-82F7-E0263B5A64E8}" srcOrd="3" destOrd="0" presId="urn:microsoft.com/office/officeart/2008/layout/LinedList"/>
    <dgm:cxn modelId="{5C5B4997-255A-4AE9-B4B1-D91DBCB5BF37}" type="presParOf" srcId="{2B4D7A5D-0C09-4159-82F7-E0263B5A64E8}" destId="{CCAA1ADF-72AE-4E59-9A87-7D3BB23E44F7}" srcOrd="0" destOrd="0" presId="urn:microsoft.com/office/officeart/2008/layout/LinedList"/>
    <dgm:cxn modelId="{84771576-AE49-4DBC-90BE-35C1FC2FC5A3}" type="presParOf" srcId="{2B4D7A5D-0C09-4159-82F7-E0263B5A64E8}" destId="{D72EB3FB-DF0D-4A84-A16D-785CC6C9AED5}" srcOrd="1" destOrd="0" presId="urn:microsoft.com/office/officeart/2008/layout/LinedList"/>
    <dgm:cxn modelId="{DD29021B-4B72-49E7-A58E-D306AC0F1A0C}" type="presParOf" srcId="{D19AACD3-50FC-41A0-A9A6-A0CD5CE28FA5}" destId="{13906918-4C16-4546-BC4E-A808BD777114}" srcOrd="4" destOrd="0" presId="urn:microsoft.com/office/officeart/2008/layout/LinedList"/>
    <dgm:cxn modelId="{8658DF12-F49A-4875-8493-1C6C283C898B}" type="presParOf" srcId="{D19AACD3-50FC-41A0-A9A6-A0CD5CE28FA5}" destId="{2CA4930B-C246-420D-98BB-9153ECDFBB10}" srcOrd="5" destOrd="0" presId="urn:microsoft.com/office/officeart/2008/layout/LinedList"/>
    <dgm:cxn modelId="{92057964-5229-4495-92DF-C806A5769935}" type="presParOf" srcId="{2CA4930B-C246-420D-98BB-9153ECDFBB10}" destId="{84FEC154-9780-4799-9AD8-8A036346CCDA}" srcOrd="0" destOrd="0" presId="urn:microsoft.com/office/officeart/2008/layout/LinedList"/>
    <dgm:cxn modelId="{DCD17E30-3047-460D-9172-A2752EAAC529}" type="presParOf" srcId="{2CA4930B-C246-420D-98BB-9153ECDFBB10}" destId="{7DA35344-4DCB-430E-96D5-1CE7549EA30C}" srcOrd="1" destOrd="0" presId="urn:microsoft.com/office/officeart/2008/layout/LinedList"/>
    <dgm:cxn modelId="{A5B2C36D-46BC-4CCB-B931-6AA8CBAF4C4F}" type="presParOf" srcId="{D19AACD3-50FC-41A0-A9A6-A0CD5CE28FA5}" destId="{446F2923-94AD-4FB3-868F-403084795264}" srcOrd="6" destOrd="0" presId="urn:microsoft.com/office/officeart/2008/layout/LinedList"/>
    <dgm:cxn modelId="{B4F0C26F-BA56-4DB3-B749-3401B3DE7CC7}" type="presParOf" srcId="{D19AACD3-50FC-41A0-A9A6-A0CD5CE28FA5}" destId="{B3DCF950-979F-4598-ADA8-1CA323EE86F1}" srcOrd="7" destOrd="0" presId="urn:microsoft.com/office/officeart/2008/layout/LinedList"/>
    <dgm:cxn modelId="{6C173F35-0DD8-4AD8-8C62-327E07FA49D3}" type="presParOf" srcId="{B3DCF950-979F-4598-ADA8-1CA323EE86F1}" destId="{092AB228-BC32-4BDC-97E9-C3878861AB55}" srcOrd="0" destOrd="0" presId="urn:microsoft.com/office/officeart/2008/layout/LinedList"/>
    <dgm:cxn modelId="{32858FB2-46F1-4DF1-8586-EAB172D8F0B8}" type="presParOf" srcId="{B3DCF950-979F-4598-ADA8-1CA323EE86F1}" destId="{2508D984-D829-4638-8003-B6AD7C1A09AB}" srcOrd="1" destOrd="0" presId="urn:microsoft.com/office/officeart/2008/layout/LinedList"/>
    <dgm:cxn modelId="{EA419758-25D0-42A4-90F3-6B2B3B08CBA9}" type="presParOf" srcId="{D19AACD3-50FC-41A0-A9A6-A0CD5CE28FA5}" destId="{9F02296A-49AB-48A2-A4AF-4DCED5185CD9}" srcOrd="8" destOrd="0" presId="urn:microsoft.com/office/officeart/2008/layout/LinedList"/>
    <dgm:cxn modelId="{9BA9781E-E549-4CCE-BE5F-4E278160C5AA}" type="presParOf" srcId="{D19AACD3-50FC-41A0-A9A6-A0CD5CE28FA5}" destId="{63F48D65-F379-427A-9DC0-9659E86B50E7}" srcOrd="9" destOrd="0" presId="urn:microsoft.com/office/officeart/2008/layout/LinedList"/>
    <dgm:cxn modelId="{52A8BCB8-6318-4D3E-8241-E808A477C171}" type="presParOf" srcId="{63F48D65-F379-427A-9DC0-9659E86B50E7}" destId="{913A9EDD-A653-4701-8994-A4E79E955380}" srcOrd="0" destOrd="0" presId="urn:microsoft.com/office/officeart/2008/layout/LinedList"/>
    <dgm:cxn modelId="{03B33056-09A7-4ABE-B1A5-863EDC1CA6DA}" type="presParOf" srcId="{63F48D65-F379-427A-9DC0-9659E86B50E7}" destId="{8DE93225-86C8-4A1F-A189-12C242C385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D2C3C7-1035-4F31-9DB3-213828D137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F06A0-AA08-4A90-92AA-3A846D694FDE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社会への貢献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と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夢の追求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を同時に実現できる。</a:t>
          </a:r>
          <a:endParaRPr lang="en-US" sz="2400" dirty="0"/>
        </a:p>
      </dgm:t>
    </dgm:pt>
    <dgm:pt modelId="{7A25EC28-1073-42E1-8546-1540C8FFCB08}" type="parTrans" cxnId="{B5B437CA-905D-47D0-A619-B2016642932F}">
      <dgm:prSet/>
      <dgm:spPr/>
      <dgm:t>
        <a:bodyPr/>
        <a:lstStyle/>
        <a:p>
          <a:endParaRPr lang="en-US"/>
        </a:p>
      </dgm:t>
    </dgm:pt>
    <dgm:pt modelId="{5AA32829-A314-479E-AE96-88CC8A5753D6}" type="sibTrans" cxnId="{B5B437CA-905D-47D0-A619-B2016642932F}">
      <dgm:prSet/>
      <dgm:spPr/>
      <dgm:t>
        <a:bodyPr/>
        <a:lstStyle/>
        <a:p>
          <a:endParaRPr lang="en-US"/>
        </a:p>
      </dgm:t>
    </dgm:pt>
    <dgm:pt modelId="{E209E3C4-727F-49E4-94ED-8B1A754C8DDC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自分の能力を伸ばし、</a:t>
          </a:r>
          <a:r>
            <a: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rPr>
            <a:t>技術を通じて社会に良い影響</a:t>
          </a:r>
          <a:r>
            <a: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rPr>
            <a:t>を与えることが可能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371CCE4-AD89-4CA2-9740-5AC39BDB0E67}" type="parTrans" cxnId="{6FA49EBD-87DD-400E-8B6A-F714D4D92668}">
      <dgm:prSet/>
      <dgm:spPr/>
      <dgm:t>
        <a:bodyPr/>
        <a:lstStyle/>
        <a:p>
          <a:endParaRPr lang="en-US"/>
        </a:p>
      </dgm:t>
    </dgm:pt>
    <dgm:pt modelId="{F2E2DF40-6802-4EB2-9CFA-92E165C54316}" type="sibTrans" cxnId="{6FA49EBD-87DD-400E-8B6A-F714D4D92668}">
      <dgm:prSet/>
      <dgm:spPr/>
      <dgm:t>
        <a:bodyPr/>
        <a:lstStyle/>
        <a:p>
          <a:endParaRPr lang="en-US"/>
        </a:p>
      </dgm:t>
    </dgm:pt>
    <dgm:pt modelId="{BA8A4851-C89F-4176-8428-2859ACF22DD9}">
      <dgm:prSet custT="1"/>
      <dgm:spPr/>
      <dgm:t>
        <a:bodyPr/>
        <a:lstStyle/>
        <a:p>
          <a:pPr>
            <a:lnSpc>
              <a:spcPct val="80000"/>
            </a:lnSpc>
          </a:pP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専門知識を活かし、</a:t>
          </a:r>
          <a:r>
            <a:rPr kumimoji="1" lang="ja-JP" altLang="en-US" sz="2400" b="1" i="0" dirty="0">
              <a:latin typeface="メイリオ" panose="020B0604030504040204" pitchFamily="50" charset="-128"/>
              <a:ea typeface="メイリオ" panose="020B0604030504040204" pitchFamily="50" charset="-128"/>
            </a:rPr>
            <a:t>社会問題の解決に貢献</a:t>
          </a:r>
          <a:r>
            <a:rPr kumimoji="1" lang="ja-JP" altLang="en-US" sz="2400" b="0" i="0" dirty="0">
              <a:latin typeface="メイリオ" panose="020B0604030504040204" pitchFamily="50" charset="-128"/>
              <a:ea typeface="メイリオ" panose="020B0604030504040204" pitchFamily="50" charset="-128"/>
            </a:rPr>
            <a:t>する誇りを感じながら、自分の目標や夢を追求しよう。</a:t>
          </a: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4A3B819-AEBB-4C2C-993C-81F50B6B277D}" type="parTrans" cxnId="{51652182-A439-4F8A-A3D6-AD58D7EDDD3D}">
      <dgm:prSet/>
      <dgm:spPr/>
      <dgm:t>
        <a:bodyPr/>
        <a:lstStyle/>
        <a:p>
          <a:endParaRPr lang="en-US"/>
        </a:p>
      </dgm:t>
    </dgm:pt>
    <dgm:pt modelId="{20D26B85-8396-4A61-B4EF-770C9B56CAEC}" type="sibTrans" cxnId="{51652182-A439-4F8A-A3D6-AD58D7EDDD3D}">
      <dgm:prSet/>
      <dgm:spPr/>
      <dgm:t>
        <a:bodyPr/>
        <a:lstStyle/>
        <a:p>
          <a:endParaRPr lang="en-US"/>
        </a:p>
      </dgm:t>
    </dgm:pt>
    <dgm:pt modelId="{4E68B536-8AAB-41F5-AAFE-3ADD44A2FE2D}">
      <dgm:prSet custT="1"/>
      <dgm:spPr/>
      <dgm:t>
        <a:bodyPr/>
        <a:lstStyle/>
        <a:p>
          <a:endParaRPr lang="en-US" sz="2400" dirty="0"/>
        </a:p>
      </dgm:t>
    </dgm:pt>
    <dgm:pt modelId="{B8D56D7E-7293-439A-94EF-17BD07BA9064}" type="parTrans" cxnId="{FD66C51F-55F5-4CA7-B3B9-306CE73A48D1}">
      <dgm:prSet/>
      <dgm:spPr/>
      <dgm:t>
        <a:bodyPr/>
        <a:lstStyle/>
        <a:p>
          <a:endParaRPr lang="en-US"/>
        </a:p>
      </dgm:t>
    </dgm:pt>
    <dgm:pt modelId="{AA7FF1B8-EF01-4B15-A340-7D7EE813CCE4}" type="sibTrans" cxnId="{FD66C51F-55F5-4CA7-B3B9-306CE73A48D1}">
      <dgm:prSet/>
      <dgm:spPr/>
      <dgm:t>
        <a:bodyPr/>
        <a:lstStyle/>
        <a:p>
          <a:endParaRPr lang="en-US"/>
        </a:p>
      </dgm:t>
    </dgm:pt>
    <dgm:pt modelId="{CAC162F8-AC2D-4838-93AF-7896D88638DE}">
      <dgm:prSet custT="1"/>
      <dgm:spPr/>
      <dgm:t>
        <a:bodyPr/>
        <a:lstStyle/>
        <a:p>
          <a:pPr>
            <a:lnSpc>
              <a:spcPct val="80000"/>
            </a:lnSpc>
          </a:pPr>
          <a:endParaRPr lang="en-US" sz="24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9DCE2DF-F9CC-460D-9325-AB0E87D447BB}" type="parTrans" cxnId="{CDCC5B75-7547-4B27-B1F4-9BA0DFA0BF5D}">
      <dgm:prSet/>
      <dgm:spPr/>
      <dgm:t>
        <a:bodyPr/>
        <a:lstStyle/>
        <a:p>
          <a:endParaRPr lang="en-US"/>
        </a:p>
      </dgm:t>
    </dgm:pt>
    <dgm:pt modelId="{4EF2B78C-6564-4FDA-9299-56D2F8F641D1}" type="sibTrans" cxnId="{CDCC5B75-7547-4B27-B1F4-9BA0DFA0BF5D}">
      <dgm:prSet/>
      <dgm:spPr/>
      <dgm:t>
        <a:bodyPr/>
        <a:lstStyle/>
        <a:p>
          <a:endParaRPr lang="en-US"/>
        </a:p>
      </dgm:t>
    </dgm:pt>
    <dgm:pt modelId="{D19AACD3-50FC-41A0-A9A6-A0CD5CE28FA5}" type="pres">
      <dgm:prSet presAssocID="{44D2C3C7-1035-4F31-9DB3-213828D13709}" presName="vert0" presStyleCnt="0">
        <dgm:presLayoutVars>
          <dgm:dir/>
          <dgm:animOne val="branch"/>
          <dgm:animLvl val="lvl"/>
        </dgm:presLayoutVars>
      </dgm:prSet>
      <dgm:spPr/>
    </dgm:pt>
    <dgm:pt modelId="{D363D678-5432-4F74-9AF7-34DD2D179C6D}" type="pres">
      <dgm:prSet presAssocID="{001F06A0-AA08-4A90-92AA-3A846D694FDE}" presName="thickLine" presStyleLbl="alignNode1" presStyleIdx="0" presStyleCnt="5"/>
      <dgm:spPr/>
    </dgm:pt>
    <dgm:pt modelId="{63542BC7-3FD1-4C10-A81B-ABD7176F8F2D}" type="pres">
      <dgm:prSet presAssocID="{001F06A0-AA08-4A90-92AA-3A846D694FDE}" presName="horz1" presStyleCnt="0"/>
      <dgm:spPr/>
    </dgm:pt>
    <dgm:pt modelId="{40F8D30F-1636-4BF9-8BAB-78EBE193E194}" type="pres">
      <dgm:prSet presAssocID="{001F06A0-AA08-4A90-92AA-3A846D694FDE}" presName="tx1" presStyleLbl="revTx" presStyleIdx="0" presStyleCnt="5" custScaleY="177230"/>
      <dgm:spPr/>
    </dgm:pt>
    <dgm:pt modelId="{71109596-1DC3-4F0C-B10E-161BCA32E5B8}" type="pres">
      <dgm:prSet presAssocID="{001F06A0-AA08-4A90-92AA-3A846D694FDE}" presName="vert1" presStyleCnt="0"/>
      <dgm:spPr/>
    </dgm:pt>
    <dgm:pt modelId="{81D85F3C-5920-41D3-99AE-1340CE048E37}" type="pres">
      <dgm:prSet presAssocID="{E209E3C4-727F-49E4-94ED-8B1A754C8DDC}" presName="thickLine" presStyleLbl="alignNode1" presStyleIdx="1" presStyleCnt="5"/>
      <dgm:spPr/>
    </dgm:pt>
    <dgm:pt modelId="{2B4D7A5D-0C09-4159-82F7-E0263B5A64E8}" type="pres">
      <dgm:prSet presAssocID="{E209E3C4-727F-49E4-94ED-8B1A754C8DDC}" presName="horz1" presStyleCnt="0"/>
      <dgm:spPr/>
    </dgm:pt>
    <dgm:pt modelId="{CCAA1ADF-72AE-4E59-9A87-7D3BB23E44F7}" type="pres">
      <dgm:prSet presAssocID="{E209E3C4-727F-49E4-94ED-8B1A754C8DDC}" presName="tx1" presStyleLbl="revTx" presStyleIdx="1" presStyleCnt="5" custScaleY="178165"/>
      <dgm:spPr/>
    </dgm:pt>
    <dgm:pt modelId="{D72EB3FB-DF0D-4A84-A16D-785CC6C9AED5}" type="pres">
      <dgm:prSet presAssocID="{E209E3C4-727F-49E4-94ED-8B1A754C8DDC}" presName="vert1" presStyleCnt="0"/>
      <dgm:spPr/>
    </dgm:pt>
    <dgm:pt modelId="{13906918-4C16-4546-BC4E-A808BD777114}" type="pres">
      <dgm:prSet presAssocID="{BA8A4851-C89F-4176-8428-2859ACF22DD9}" presName="thickLine" presStyleLbl="alignNode1" presStyleIdx="2" presStyleCnt="5"/>
      <dgm:spPr/>
    </dgm:pt>
    <dgm:pt modelId="{2CA4930B-C246-420D-98BB-9153ECDFBB10}" type="pres">
      <dgm:prSet presAssocID="{BA8A4851-C89F-4176-8428-2859ACF22DD9}" presName="horz1" presStyleCnt="0"/>
      <dgm:spPr/>
    </dgm:pt>
    <dgm:pt modelId="{84FEC154-9780-4799-9AD8-8A036346CCDA}" type="pres">
      <dgm:prSet presAssocID="{BA8A4851-C89F-4176-8428-2859ACF22DD9}" presName="tx1" presStyleLbl="revTx" presStyleIdx="2" presStyleCnt="5"/>
      <dgm:spPr/>
    </dgm:pt>
    <dgm:pt modelId="{7DA35344-4DCB-430E-96D5-1CE7549EA30C}" type="pres">
      <dgm:prSet presAssocID="{BA8A4851-C89F-4176-8428-2859ACF22DD9}" presName="vert1" presStyleCnt="0"/>
      <dgm:spPr/>
    </dgm:pt>
    <dgm:pt modelId="{446F2923-94AD-4FB3-868F-403084795264}" type="pres">
      <dgm:prSet presAssocID="{4E68B536-8AAB-41F5-AAFE-3ADD44A2FE2D}" presName="thickLine" presStyleLbl="alignNode1" presStyleIdx="3" presStyleCnt="5"/>
      <dgm:spPr>
        <a:ln>
          <a:noFill/>
        </a:ln>
      </dgm:spPr>
    </dgm:pt>
    <dgm:pt modelId="{B3DCF950-979F-4598-ADA8-1CA323EE86F1}" type="pres">
      <dgm:prSet presAssocID="{4E68B536-8AAB-41F5-AAFE-3ADD44A2FE2D}" presName="horz1" presStyleCnt="0"/>
      <dgm:spPr/>
    </dgm:pt>
    <dgm:pt modelId="{092AB228-BC32-4BDC-97E9-C3878861AB55}" type="pres">
      <dgm:prSet presAssocID="{4E68B536-8AAB-41F5-AAFE-3ADD44A2FE2D}" presName="tx1" presStyleLbl="revTx" presStyleIdx="3" presStyleCnt="5"/>
      <dgm:spPr/>
    </dgm:pt>
    <dgm:pt modelId="{2508D984-D829-4638-8003-B6AD7C1A09AB}" type="pres">
      <dgm:prSet presAssocID="{4E68B536-8AAB-41F5-AAFE-3ADD44A2FE2D}" presName="vert1" presStyleCnt="0"/>
      <dgm:spPr/>
    </dgm:pt>
    <dgm:pt modelId="{9F02296A-49AB-48A2-A4AF-4DCED5185CD9}" type="pres">
      <dgm:prSet presAssocID="{CAC162F8-AC2D-4838-93AF-7896D88638DE}" presName="thickLine" presStyleLbl="alignNode1" presStyleIdx="4" presStyleCnt="5"/>
      <dgm:spPr>
        <a:ln>
          <a:noFill/>
        </a:ln>
      </dgm:spPr>
    </dgm:pt>
    <dgm:pt modelId="{63F48D65-F379-427A-9DC0-9659E86B50E7}" type="pres">
      <dgm:prSet presAssocID="{CAC162F8-AC2D-4838-93AF-7896D88638DE}" presName="horz1" presStyleCnt="0"/>
      <dgm:spPr/>
    </dgm:pt>
    <dgm:pt modelId="{913A9EDD-A653-4701-8994-A4E79E955380}" type="pres">
      <dgm:prSet presAssocID="{CAC162F8-AC2D-4838-93AF-7896D88638DE}" presName="tx1" presStyleLbl="revTx" presStyleIdx="4" presStyleCnt="5" custScaleY="258477"/>
      <dgm:spPr/>
    </dgm:pt>
    <dgm:pt modelId="{8DE93225-86C8-4A1F-A189-12C242C38545}" type="pres">
      <dgm:prSet presAssocID="{CAC162F8-AC2D-4838-93AF-7896D88638DE}" presName="vert1" presStyleCnt="0"/>
      <dgm:spPr/>
    </dgm:pt>
  </dgm:ptLst>
  <dgm:cxnLst>
    <dgm:cxn modelId="{13509819-C63E-4CDB-A8E4-8BF2CF6EE928}" type="presOf" srcId="{CAC162F8-AC2D-4838-93AF-7896D88638DE}" destId="{913A9EDD-A653-4701-8994-A4E79E955380}" srcOrd="0" destOrd="0" presId="urn:microsoft.com/office/officeart/2008/layout/LinedList"/>
    <dgm:cxn modelId="{22A6B11E-EB4D-4EF8-A69D-0245EB22EBC2}" type="presOf" srcId="{E209E3C4-727F-49E4-94ED-8B1A754C8DDC}" destId="{CCAA1ADF-72AE-4E59-9A87-7D3BB23E44F7}" srcOrd="0" destOrd="0" presId="urn:microsoft.com/office/officeart/2008/layout/LinedList"/>
    <dgm:cxn modelId="{FD66C51F-55F5-4CA7-B3B9-306CE73A48D1}" srcId="{44D2C3C7-1035-4F31-9DB3-213828D13709}" destId="{4E68B536-8AAB-41F5-AAFE-3ADD44A2FE2D}" srcOrd="3" destOrd="0" parTransId="{B8D56D7E-7293-439A-94EF-17BD07BA9064}" sibTransId="{AA7FF1B8-EF01-4B15-A340-7D7EE813CCE4}"/>
    <dgm:cxn modelId="{171FE91F-EA7F-4005-93B7-432787A3DBB1}" type="presOf" srcId="{44D2C3C7-1035-4F31-9DB3-213828D13709}" destId="{D19AACD3-50FC-41A0-A9A6-A0CD5CE28FA5}" srcOrd="0" destOrd="0" presId="urn:microsoft.com/office/officeart/2008/layout/LinedList"/>
    <dgm:cxn modelId="{CDCC5B75-7547-4B27-B1F4-9BA0DFA0BF5D}" srcId="{44D2C3C7-1035-4F31-9DB3-213828D13709}" destId="{CAC162F8-AC2D-4838-93AF-7896D88638DE}" srcOrd="4" destOrd="0" parTransId="{99DCE2DF-F9CC-460D-9325-AB0E87D447BB}" sibTransId="{4EF2B78C-6564-4FDA-9299-56D2F8F641D1}"/>
    <dgm:cxn modelId="{6D0A807B-2B70-4370-A25E-27A44B74ADDB}" type="presOf" srcId="{BA8A4851-C89F-4176-8428-2859ACF22DD9}" destId="{84FEC154-9780-4799-9AD8-8A036346CCDA}" srcOrd="0" destOrd="0" presId="urn:microsoft.com/office/officeart/2008/layout/LinedList"/>
    <dgm:cxn modelId="{51652182-A439-4F8A-A3D6-AD58D7EDDD3D}" srcId="{44D2C3C7-1035-4F31-9DB3-213828D13709}" destId="{BA8A4851-C89F-4176-8428-2859ACF22DD9}" srcOrd="2" destOrd="0" parTransId="{D4A3B819-AEBB-4C2C-993C-81F50B6B277D}" sibTransId="{20D26B85-8396-4A61-B4EF-770C9B56CAEC}"/>
    <dgm:cxn modelId="{6FA49EBD-87DD-400E-8B6A-F714D4D92668}" srcId="{44D2C3C7-1035-4F31-9DB3-213828D13709}" destId="{E209E3C4-727F-49E4-94ED-8B1A754C8DDC}" srcOrd="1" destOrd="0" parTransId="{9371CCE4-AD89-4CA2-9740-5AC39BDB0E67}" sibTransId="{F2E2DF40-6802-4EB2-9CFA-92E165C54316}"/>
    <dgm:cxn modelId="{B5B437CA-905D-47D0-A619-B2016642932F}" srcId="{44D2C3C7-1035-4F31-9DB3-213828D13709}" destId="{001F06A0-AA08-4A90-92AA-3A846D694FDE}" srcOrd="0" destOrd="0" parTransId="{7A25EC28-1073-42E1-8546-1540C8FFCB08}" sibTransId="{5AA32829-A314-479E-AE96-88CC8A5753D6}"/>
    <dgm:cxn modelId="{2DC2D5D6-4FAC-4C5D-B348-DAF26F8F21EF}" type="presOf" srcId="{001F06A0-AA08-4A90-92AA-3A846D694FDE}" destId="{40F8D30F-1636-4BF9-8BAB-78EBE193E194}" srcOrd="0" destOrd="0" presId="urn:microsoft.com/office/officeart/2008/layout/LinedList"/>
    <dgm:cxn modelId="{3C1632E7-E61C-460D-A3CF-4D3EC1BDDA5C}" type="presOf" srcId="{4E68B536-8AAB-41F5-AAFE-3ADD44A2FE2D}" destId="{092AB228-BC32-4BDC-97E9-C3878861AB55}" srcOrd="0" destOrd="0" presId="urn:microsoft.com/office/officeart/2008/layout/LinedList"/>
    <dgm:cxn modelId="{03C2CAE1-BE58-4609-843F-43AE2BD854C0}" type="presParOf" srcId="{D19AACD3-50FC-41A0-A9A6-A0CD5CE28FA5}" destId="{D363D678-5432-4F74-9AF7-34DD2D179C6D}" srcOrd="0" destOrd="0" presId="urn:microsoft.com/office/officeart/2008/layout/LinedList"/>
    <dgm:cxn modelId="{9F5A6F65-F8CE-4008-9214-0A51B73C0FC9}" type="presParOf" srcId="{D19AACD3-50FC-41A0-A9A6-A0CD5CE28FA5}" destId="{63542BC7-3FD1-4C10-A81B-ABD7176F8F2D}" srcOrd="1" destOrd="0" presId="urn:microsoft.com/office/officeart/2008/layout/LinedList"/>
    <dgm:cxn modelId="{5952D3A8-3110-4ABE-BF2A-5291572A4323}" type="presParOf" srcId="{63542BC7-3FD1-4C10-A81B-ABD7176F8F2D}" destId="{40F8D30F-1636-4BF9-8BAB-78EBE193E194}" srcOrd="0" destOrd="0" presId="urn:microsoft.com/office/officeart/2008/layout/LinedList"/>
    <dgm:cxn modelId="{B1E74D55-9E9B-45B0-8DB8-5A1BB762FD63}" type="presParOf" srcId="{63542BC7-3FD1-4C10-A81B-ABD7176F8F2D}" destId="{71109596-1DC3-4F0C-B10E-161BCA32E5B8}" srcOrd="1" destOrd="0" presId="urn:microsoft.com/office/officeart/2008/layout/LinedList"/>
    <dgm:cxn modelId="{7B076A90-0E18-436C-A5B1-61BC6116BCD0}" type="presParOf" srcId="{D19AACD3-50FC-41A0-A9A6-A0CD5CE28FA5}" destId="{81D85F3C-5920-41D3-99AE-1340CE048E37}" srcOrd="2" destOrd="0" presId="urn:microsoft.com/office/officeart/2008/layout/LinedList"/>
    <dgm:cxn modelId="{3FC686B1-A8C4-4707-9062-A0D6DEE5BC86}" type="presParOf" srcId="{D19AACD3-50FC-41A0-A9A6-A0CD5CE28FA5}" destId="{2B4D7A5D-0C09-4159-82F7-E0263B5A64E8}" srcOrd="3" destOrd="0" presId="urn:microsoft.com/office/officeart/2008/layout/LinedList"/>
    <dgm:cxn modelId="{5C5B4997-255A-4AE9-B4B1-D91DBCB5BF37}" type="presParOf" srcId="{2B4D7A5D-0C09-4159-82F7-E0263B5A64E8}" destId="{CCAA1ADF-72AE-4E59-9A87-7D3BB23E44F7}" srcOrd="0" destOrd="0" presId="urn:microsoft.com/office/officeart/2008/layout/LinedList"/>
    <dgm:cxn modelId="{84771576-AE49-4DBC-90BE-35C1FC2FC5A3}" type="presParOf" srcId="{2B4D7A5D-0C09-4159-82F7-E0263B5A64E8}" destId="{D72EB3FB-DF0D-4A84-A16D-785CC6C9AED5}" srcOrd="1" destOrd="0" presId="urn:microsoft.com/office/officeart/2008/layout/LinedList"/>
    <dgm:cxn modelId="{DD29021B-4B72-49E7-A58E-D306AC0F1A0C}" type="presParOf" srcId="{D19AACD3-50FC-41A0-A9A6-A0CD5CE28FA5}" destId="{13906918-4C16-4546-BC4E-A808BD777114}" srcOrd="4" destOrd="0" presId="urn:microsoft.com/office/officeart/2008/layout/LinedList"/>
    <dgm:cxn modelId="{8658DF12-F49A-4875-8493-1C6C283C898B}" type="presParOf" srcId="{D19AACD3-50FC-41A0-A9A6-A0CD5CE28FA5}" destId="{2CA4930B-C246-420D-98BB-9153ECDFBB10}" srcOrd="5" destOrd="0" presId="urn:microsoft.com/office/officeart/2008/layout/LinedList"/>
    <dgm:cxn modelId="{92057964-5229-4495-92DF-C806A5769935}" type="presParOf" srcId="{2CA4930B-C246-420D-98BB-9153ECDFBB10}" destId="{84FEC154-9780-4799-9AD8-8A036346CCDA}" srcOrd="0" destOrd="0" presId="urn:microsoft.com/office/officeart/2008/layout/LinedList"/>
    <dgm:cxn modelId="{DCD17E30-3047-460D-9172-A2752EAAC529}" type="presParOf" srcId="{2CA4930B-C246-420D-98BB-9153ECDFBB10}" destId="{7DA35344-4DCB-430E-96D5-1CE7549EA30C}" srcOrd="1" destOrd="0" presId="urn:microsoft.com/office/officeart/2008/layout/LinedList"/>
    <dgm:cxn modelId="{A5B2C36D-46BC-4CCB-B931-6AA8CBAF4C4F}" type="presParOf" srcId="{D19AACD3-50FC-41A0-A9A6-A0CD5CE28FA5}" destId="{446F2923-94AD-4FB3-868F-403084795264}" srcOrd="6" destOrd="0" presId="urn:microsoft.com/office/officeart/2008/layout/LinedList"/>
    <dgm:cxn modelId="{B4F0C26F-BA56-4DB3-B749-3401B3DE7CC7}" type="presParOf" srcId="{D19AACD3-50FC-41A0-A9A6-A0CD5CE28FA5}" destId="{B3DCF950-979F-4598-ADA8-1CA323EE86F1}" srcOrd="7" destOrd="0" presId="urn:microsoft.com/office/officeart/2008/layout/LinedList"/>
    <dgm:cxn modelId="{6C173F35-0DD8-4AD8-8C62-327E07FA49D3}" type="presParOf" srcId="{B3DCF950-979F-4598-ADA8-1CA323EE86F1}" destId="{092AB228-BC32-4BDC-97E9-C3878861AB55}" srcOrd="0" destOrd="0" presId="urn:microsoft.com/office/officeart/2008/layout/LinedList"/>
    <dgm:cxn modelId="{32858FB2-46F1-4DF1-8586-EAB172D8F0B8}" type="presParOf" srcId="{B3DCF950-979F-4598-ADA8-1CA323EE86F1}" destId="{2508D984-D829-4638-8003-B6AD7C1A09AB}" srcOrd="1" destOrd="0" presId="urn:microsoft.com/office/officeart/2008/layout/LinedList"/>
    <dgm:cxn modelId="{EA419758-25D0-42A4-90F3-6B2B3B08CBA9}" type="presParOf" srcId="{D19AACD3-50FC-41A0-A9A6-A0CD5CE28FA5}" destId="{9F02296A-49AB-48A2-A4AF-4DCED5185CD9}" srcOrd="8" destOrd="0" presId="urn:microsoft.com/office/officeart/2008/layout/LinedList"/>
    <dgm:cxn modelId="{9BA9781E-E549-4CCE-BE5F-4E278160C5AA}" type="presParOf" srcId="{D19AACD3-50FC-41A0-A9A6-A0CD5CE28FA5}" destId="{63F48D65-F379-427A-9DC0-9659E86B50E7}" srcOrd="9" destOrd="0" presId="urn:microsoft.com/office/officeart/2008/layout/LinedList"/>
    <dgm:cxn modelId="{52A8BCB8-6318-4D3E-8241-E808A477C171}" type="presParOf" srcId="{63F48D65-F379-427A-9DC0-9659E86B50E7}" destId="{913A9EDD-A653-4701-8994-A4E79E955380}" srcOrd="0" destOrd="0" presId="urn:microsoft.com/office/officeart/2008/layout/LinedList"/>
    <dgm:cxn modelId="{03B33056-09A7-4ABE-B1A5-863EDC1CA6DA}" type="presParOf" srcId="{63F48D65-F379-427A-9DC0-9659E86B50E7}" destId="{8DE93225-86C8-4A1F-A189-12C242C385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D678-5432-4F74-9AF7-34DD2D179C6D}">
      <dsp:nvSpPr>
        <dsp:cNvPr id="0" name=""/>
        <dsp:cNvSpPr/>
      </dsp:nvSpPr>
      <dsp:spPr>
        <a:xfrm>
          <a:off x="0" y="134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30F-1636-4BF9-8BAB-78EBE193E194}">
      <dsp:nvSpPr>
        <dsp:cNvPr id="0" name=""/>
        <dsp:cNvSpPr/>
      </dsp:nvSpPr>
      <dsp:spPr>
        <a:xfrm>
          <a:off x="0" y="1348"/>
          <a:ext cx="5072873" cy="10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アイデアを実現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するための強力なツール。</a:t>
          </a:r>
          <a:endParaRPr lang="en-US" sz="2400" kern="1200" dirty="0"/>
        </a:p>
      </dsp:txBody>
      <dsp:txXfrm>
        <a:off x="0" y="1348"/>
        <a:ext cx="5072873" cy="1081442"/>
      </dsp:txXfrm>
    </dsp:sp>
    <dsp:sp modelId="{81D85F3C-5920-41D3-99AE-1340CE048E37}">
      <dsp:nvSpPr>
        <dsp:cNvPr id="0" name=""/>
        <dsp:cNvSpPr/>
      </dsp:nvSpPr>
      <dsp:spPr>
        <a:xfrm>
          <a:off x="0" y="108279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ADF-72AE-4E59-9A87-7D3BB23E44F7}">
      <dsp:nvSpPr>
        <dsp:cNvPr id="0" name=""/>
        <dsp:cNvSpPr/>
      </dsp:nvSpPr>
      <dsp:spPr>
        <a:xfrm>
          <a:off x="0" y="1082791"/>
          <a:ext cx="5072873" cy="108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アイデア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が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技術を通じて具現化される喜び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を感じ取ろう。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1082791"/>
        <a:ext cx="5072873" cy="1087147"/>
      </dsp:txXfrm>
    </dsp:sp>
    <dsp:sp modelId="{13906918-4C16-4546-BC4E-A808BD777114}">
      <dsp:nvSpPr>
        <dsp:cNvPr id="0" name=""/>
        <dsp:cNvSpPr/>
      </dsp:nvSpPr>
      <dsp:spPr>
        <a:xfrm>
          <a:off x="0" y="216993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C154-9780-4799-9AD8-8A036346CCDA}">
      <dsp:nvSpPr>
        <dsp:cNvPr id="0" name=""/>
        <dsp:cNvSpPr/>
      </dsp:nvSpPr>
      <dsp:spPr>
        <a:xfrm>
          <a:off x="0" y="2169938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自主性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と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実行力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によって達成感を得、自己肯定感を高めよう。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2169938"/>
        <a:ext cx="5077832" cy="610191"/>
      </dsp:txXfrm>
    </dsp:sp>
    <dsp:sp modelId="{446F2923-94AD-4FB3-868F-403084795264}">
      <dsp:nvSpPr>
        <dsp:cNvPr id="0" name=""/>
        <dsp:cNvSpPr/>
      </dsp:nvSpPr>
      <dsp:spPr>
        <a:xfrm>
          <a:off x="0" y="2780130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B228-BC32-4BDC-97E9-C3878861AB55}">
      <dsp:nvSpPr>
        <dsp:cNvPr id="0" name=""/>
        <dsp:cNvSpPr/>
      </dsp:nvSpPr>
      <dsp:spPr>
        <a:xfrm>
          <a:off x="0" y="2780130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780130"/>
        <a:ext cx="5077832" cy="610191"/>
      </dsp:txXfrm>
    </dsp:sp>
    <dsp:sp modelId="{9F02296A-49AB-48A2-A4AF-4DCED5185CD9}">
      <dsp:nvSpPr>
        <dsp:cNvPr id="0" name=""/>
        <dsp:cNvSpPr/>
      </dsp:nvSpPr>
      <dsp:spPr>
        <a:xfrm>
          <a:off x="0" y="339032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A9EDD-A653-4701-8994-A4E79E955380}">
      <dsp:nvSpPr>
        <dsp:cNvPr id="0" name=""/>
        <dsp:cNvSpPr/>
      </dsp:nvSpPr>
      <dsp:spPr>
        <a:xfrm>
          <a:off x="0" y="3390321"/>
          <a:ext cx="5072873" cy="157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情報工学を用いて、自分の力でアイデアを実現することは、とても楽しく、魅力的な活動。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3390321"/>
        <a:ext cx="5072873" cy="1577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D678-5432-4F74-9AF7-34DD2D179C6D}">
      <dsp:nvSpPr>
        <dsp:cNvPr id="0" name=""/>
        <dsp:cNvSpPr/>
      </dsp:nvSpPr>
      <dsp:spPr>
        <a:xfrm>
          <a:off x="0" y="134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30F-1636-4BF9-8BAB-78EBE193E194}">
      <dsp:nvSpPr>
        <dsp:cNvPr id="0" name=""/>
        <dsp:cNvSpPr/>
      </dsp:nvSpPr>
      <dsp:spPr>
        <a:xfrm>
          <a:off x="0" y="1348"/>
          <a:ext cx="5072873" cy="10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AI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、データベース、画像、グラフィックス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などの最新技術がある。</a:t>
          </a:r>
          <a:endParaRPr lang="en-US" sz="2400" kern="1200" dirty="0"/>
        </a:p>
      </dsp:txBody>
      <dsp:txXfrm>
        <a:off x="0" y="1348"/>
        <a:ext cx="5072873" cy="1081442"/>
      </dsp:txXfrm>
    </dsp:sp>
    <dsp:sp modelId="{81D85F3C-5920-41D3-99AE-1340CE048E37}">
      <dsp:nvSpPr>
        <dsp:cNvPr id="0" name=""/>
        <dsp:cNvSpPr/>
      </dsp:nvSpPr>
      <dsp:spPr>
        <a:xfrm>
          <a:off x="0" y="108279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ADF-72AE-4E59-9A87-7D3BB23E44F7}">
      <dsp:nvSpPr>
        <dsp:cNvPr id="0" name=""/>
        <dsp:cNvSpPr/>
      </dsp:nvSpPr>
      <dsp:spPr>
        <a:xfrm>
          <a:off x="0" y="1082791"/>
          <a:ext cx="5072873" cy="108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常に新しい技術</a:t>
          </a:r>
          <a:r>
            <a:rPr kumimoji="1" lang="ja-JP" altLang="en-US" sz="2400" b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が生まれており、最新技術を学ぶことは楽しい。</a:t>
          </a:r>
          <a:endParaRPr lang="en-US" sz="2400" b="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1082791"/>
        <a:ext cx="5072873" cy="1087147"/>
      </dsp:txXfrm>
    </dsp:sp>
    <dsp:sp modelId="{13906918-4C16-4546-BC4E-A808BD777114}">
      <dsp:nvSpPr>
        <dsp:cNvPr id="0" name=""/>
        <dsp:cNvSpPr/>
      </dsp:nvSpPr>
      <dsp:spPr>
        <a:xfrm>
          <a:off x="0" y="216993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C154-9780-4799-9AD8-8A036346CCDA}">
      <dsp:nvSpPr>
        <dsp:cNvPr id="0" name=""/>
        <dsp:cNvSpPr/>
      </dsp:nvSpPr>
      <dsp:spPr>
        <a:xfrm>
          <a:off x="0" y="2169938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新しい技術</a:t>
          </a:r>
          <a:r>
            <a:rPr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や</a:t>
          </a:r>
          <a:r>
            <a:rPr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技術による社会課題解決</a:t>
          </a:r>
          <a:r>
            <a:rPr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を</a:t>
          </a:r>
          <a:r>
            <a:rPr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各自で探求</a:t>
          </a:r>
          <a:r>
            <a:rPr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し、挑戦の楽しさを体験しよう。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2169938"/>
        <a:ext cx="5077832" cy="610191"/>
      </dsp:txXfrm>
    </dsp:sp>
    <dsp:sp modelId="{446F2923-94AD-4FB3-868F-403084795264}">
      <dsp:nvSpPr>
        <dsp:cNvPr id="0" name=""/>
        <dsp:cNvSpPr/>
      </dsp:nvSpPr>
      <dsp:spPr>
        <a:xfrm>
          <a:off x="0" y="2780130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B228-BC32-4BDC-97E9-C3878861AB55}">
      <dsp:nvSpPr>
        <dsp:cNvPr id="0" name=""/>
        <dsp:cNvSpPr/>
      </dsp:nvSpPr>
      <dsp:spPr>
        <a:xfrm>
          <a:off x="0" y="2780130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780130"/>
        <a:ext cx="5077832" cy="610191"/>
      </dsp:txXfrm>
    </dsp:sp>
    <dsp:sp modelId="{9F02296A-49AB-48A2-A4AF-4DCED5185CD9}">
      <dsp:nvSpPr>
        <dsp:cNvPr id="0" name=""/>
        <dsp:cNvSpPr/>
      </dsp:nvSpPr>
      <dsp:spPr>
        <a:xfrm>
          <a:off x="0" y="339032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A9EDD-A653-4701-8994-A4E79E955380}">
      <dsp:nvSpPr>
        <dsp:cNvPr id="0" name=""/>
        <dsp:cNvSpPr/>
      </dsp:nvSpPr>
      <dsp:spPr>
        <a:xfrm>
          <a:off x="0" y="3390321"/>
          <a:ext cx="5072873" cy="157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3390321"/>
        <a:ext cx="5072873" cy="1577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D678-5432-4F74-9AF7-34DD2D179C6D}">
      <dsp:nvSpPr>
        <dsp:cNvPr id="0" name=""/>
        <dsp:cNvSpPr/>
      </dsp:nvSpPr>
      <dsp:spPr>
        <a:xfrm>
          <a:off x="0" y="134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30F-1636-4BF9-8BAB-78EBE193E194}">
      <dsp:nvSpPr>
        <dsp:cNvPr id="0" name=""/>
        <dsp:cNvSpPr/>
      </dsp:nvSpPr>
      <dsp:spPr>
        <a:xfrm>
          <a:off x="0" y="1348"/>
          <a:ext cx="5072873" cy="10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自分の興味と強み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に合わせて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将来のキャリアを選ぼう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。</a:t>
          </a:r>
          <a:endParaRPr lang="en-US" sz="2400" kern="1200" dirty="0"/>
        </a:p>
      </dsp:txBody>
      <dsp:txXfrm>
        <a:off x="0" y="1348"/>
        <a:ext cx="5072873" cy="1081442"/>
      </dsp:txXfrm>
    </dsp:sp>
    <dsp:sp modelId="{81D85F3C-5920-41D3-99AE-1340CE048E37}">
      <dsp:nvSpPr>
        <dsp:cNvPr id="0" name=""/>
        <dsp:cNvSpPr/>
      </dsp:nvSpPr>
      <dsp:spPr>
        <a:xfrm>
          <a:off x="0" y="108279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ADF-72AE-4E59-9A87-7D3BB23E44F7}">
      <dsp:nvSpPr>
        <dsp:cNvPr id="0" name=""/>
        <dsp:cNvSpPr/>
      </dsp:nvSpPr>
      <dsp:spPr>
        <a:xfrm>
          <a:off x="0" y="1082791"/>
          <a:ext cx="5072873" cy="108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多くの選択肢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があることに気付き、前向きに進路を考えよう。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1082791"/>
        <a:ext cx="5072873" cy="1087147"/>
      </dsp:txXfrm>
    </dsp:sp>
    <dsp:sp modelId="{13906918-4C16-4546-BC4E-A808BD777114}">
      <dsp:nvSpPr>
        <dsp:cNvPr id="0" name=""/>
        <dsp:cNvSpPr/>
      </dsp:nvSpPr>
      <dsp:spPr>
        <a:xfrm>
          <a:off x="0" y="216993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C154-9780-4799-9AD8-8A036346CCDA}">
      <dsp:nvSpPr>
        <dsp:cNvPr id="0" name=""/>
        <dsp:cNvSpPr/>
      </dsp:nvSpPr>
      <dsp:spPr>
        <a:xfrm>
          <a:off x="0" y="2169938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の知識とスキルにより、</a:t>
          </a:r>
          <a:r>
            <a:rPr kumimoji="1" lang="en-US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IT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企業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だけでなく、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製造業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、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サービス業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、などの広い職種で、創造的な</a:t>
          </a:r>
          <a:r>
            <a:rPr kumimoji="1" lang="en-US" altLang="ja-JP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IT 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のプロフェッショナル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として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活躍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できる。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2169938"/>
        <a:ext cx="5077832" cy="610191"/>
      </dsp:txXfrm>
    </dsp:sp>
    <dsp:sp modelId="{446F2923-94AD-4FB3-868F-403084795264}">
      <dsp:nvSpPr>
        <dsp:cNvPr id="0" name=""/>
        <dsp:cNvSpPr/>
      </dsp:nvSpPr>
      <dsp:spPr>
        <a:xfrm>
          <a:off x="0" y="2780130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B228-BC32-4BDC-97E9-C3878861AB55}">
      <dsp:nvSpPr>
        <dsp:cNvPr id="0" name=""/>
        <dsp:cNvSpPr/>
      </dsp:nvSpPr>
      <dsp:spPr>
        <a:xfrm>
          <a:off x="0" y="2780130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780130"/>
        <a:ext cx="5077832" cy="610191"/>
      </dsp:txXfrm>
    </dsp:sp>
    <dsp:sp modelId="{9F02296A-49AB-48A2-A4AF-4DCED5185CD9}">
      <dsp:nvSpPr>
        <dsp:cNvPr id="0" name=""/>
        <dsp:cNvSpPr/>
      </dsp:nvSpPr>
      <dsp:spPr>
        <a:xfrm>
          <a:off x="0" y="339032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A9EDD-A653-4701-8994-A4E79E955380}">
      <dsp:nvSpPr>
        <dsp:cNvPr id="0" name=""/>
        <dsp:cNvSpPr/>
      </dsp:nvSpPr>
      <dsp:spPr>
        <a:xfrm>
          <a:off x="0" y="3390321"/>
          <a:ext cx="5072873" cy="157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3390321"/>
        <a:ext cx="5072873" cy="1577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D678-5432-4F74-9AF7-34DD2D179C6D}">
      <dsp:nvSpPr>
        <dsp:cNvPr id="0" name=""/>
        <dsp:cNvSpPr/>
      </dsp:nvSpPr>
      <dsp:spPr>
        <a:xfrm>
          <a:off x="0" y="134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30F-1636-4BF9-8BAB-78EBE193E194}">
      <dsp:nvSpPr>
        <dsp:cNvPr id="0" name=""/>
        <dsp:cNvSpPr/>
      </dsp:nvSpPr>
      <dsp:spPr>
        <a:xfrm>
          <a:off x="0" y="1348"/>
          <a:ext cx="5072873" cy="10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情報工学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社会への貢献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と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夢の追求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を同時に実現できる。</a:t>
          </a:r>
          <a:endParaRPr lang="en-US" sz="2400" kern="1200" dirty="0"/>
        </a:p>
      </dsp:txBody>
      <dsp:txXfrm>
        <a:off x="0" y="1348"/>
        <a:ext cx="5072873" cy="1081442"/>
      </dsp:txXfrm>
    </dsp:sp>
    <dsp:sp modelId="{81D85F3C-5920-41D3-99AE-1340CE048E37}">
      <dsp:nvSpPr>
        <dsp:cNvPr id="0" name=""/>
        <dsp:cNvSpPr/>
      </dsp:nvSpPr>
      <dsp:spPr>
        <a:xfrm>
          <a:off x="0" y="108279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ADF-72AE-4E59-9A87-7D3BB23E44F7}">
      <dsp:nvSpPr>
        <dsp:cNvPr id="0" name=""/>
        <dsp:cNvSpPr/>
      </dsp:nvSpPr>
      <dsp:spPr>
        <a:xfrm>
          <a:off x="0" y="1082791"/>
          <a:ext cx="5072873" cy="108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自分の能力を伸ばし、</a:t>
          </a:r>
          <a:r>
            <a:rPr kumimoji="1" lang="ja-JP" altLang="en-US" sz="24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技術を通じて社会に良い影響</a:t>
          </a:r>
          <a:r>
            <a:rPr kumimoji="1" lang="ja-JP" altLang="en-US" sz="24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を与えることが可能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1082791"/>
        <a:ext cx="5072873" cy="1087147"/>
      </dsp:txXfrm>
    </dsp:sp>
    <dsp:sp modelId="{13906918-4C16-4546-BC4E-A808BD777114}">
      <dsp:nvSpPr>
        <dsp:cNvPr id="0" name=""/>
        <dsp:cNvSpPr/>
      </dsp:nvSpPr>
      <dsp:spPr>
        <a:xfrm>
          <a:off x="0" y="2169938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C154-9780-4799-9AD8-8A036346CCDA}">
      <dsp:nvSpPr>
        <dsp:cNvPr id="0" name=""/>
        <dsp:cNvSpPr/>
      </dsp:nvSpPr>
      <dsp:spPr>
        <a:xfrm>
          <a:off x="0" y="2169938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専門知識を活かし、</a:t>
          </a:r>
          <a:r>
            <a:rPr kumimoji="1" lang="ja-JP" altLang="en-US" sz="2400" b="1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社会問題の解決に貢献</a:t>
          </a:r>
          <a:r>
            <a:rPr kumimoji="1" lang="ja-JP" altLang="en-US" sz="2400" b="0" i="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する誇りを感じながら、自分の目標や夢を追求しよう。</a:t>
          </a: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2169938"/>
        <a:ext cx="5077832" cy="610191"/>
      </dsp:txXfrm>
    </dsp:sp>
    <dsp:sp modelId="{446F2923-94AD-4FB3-868F-403084795264}">
      <dsp:nvSpPr>
        <dsp:cNvPr id="0" name=""/>
        <dsp:cNvSpPr/>
      </dsp:nvSpPr>
      <dsp:spPr>
        <a:xfrm>
          <a:off x="0" y="2780130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B228-BC32-4BDC-97E9-C3878861AB55}">
      <dsp:nvSpPr>
        <dsp:cNvPr id="0" name=""/>
        <dsp:cNvSpPr/>
      </dsp:nvSpPr>
      <dsp:spPr>
        <a:xfrm>
          <a:off x="0" y="2780130"/>
          <a:ext cx="5077832" cy="610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780130"/>
        <a:ext cx="5077832" cy="610191"/>
      </dsp:txXfrm>
    </dsp:sp>
    <dsp:sp modelId="{9F02296A-49AB-48A2-A4AF-4DCED5185CD9}">
      <dsp:nvSpPr>
        <dsp:cNvPr id="0" name=""/>
        <dsp:cNvSpPr/>
      </dsp:nvSpPr>
      <dsp:spPr>
        <a:xfrm>
          <a:off x="0" y="3390321"/>
          <a:ext cx="5077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A9EDD-A653-4701-8994-A4E79E955380}">
      <dsp:nvSpPr>
        <dsp:cNvPr id="0" name=""/>
        <dsp:cNvSpPr/>
      </dsp:nvSpPr>
      <dsp:spPr>
        <a:xfrm>
          <a:off x="0" y="3390321"/>
          <a:ext cx="5072873" cy="157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3390321"/>
        <a:ext cx="5072873" cy="157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09983-3073-45B6-9F3D-D33A18EDA59D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CB1F4-55C0-491F-BB49-BBBCA25277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14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B0A3-2511-4231-8D8D-1A02D976D3A3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19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653C-AB33-4AEE-8ADF-8CBC889DAC38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43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62F-1C88-4F72-A2F3-539EB351F97B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9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8AAC-77C1-4008-9465-32B322AA2FD1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19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8540-9CF7-4592-8041-50186FF23E5C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27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86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9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7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50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15" y="221838"/>
            <a:ext cx="8256653" cy="55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15" y="1033434"/>
            <a:ext cx="8256653" cy="5143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EBCB-4574-4917-A517-BC61951E7195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5934" y="64312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4950-D159-4EF1-90C3-DB06CAAE7C1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237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172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jpe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jpe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5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6.jpe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D6B4B29-E723-FBE1-12C9-6A0C6CE13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3" r="12613"/>
          <a:stretch/>
        </p:blipFill>
        <p:spPr>
          <a:xfrm>
            <a:off x="0" y="1"/>
            <a:ext cx="9143980" cy="68579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9A9EF67-BA3E-3269-3FCD-E9AFF862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122362"/>
            <a:ext cx="7435850" cy="170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0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情報工学科３，４年生諸君へ</a:t>
            </a:r>
            <a:endParaRPr kumimoji="1" lang="en-US" altLang="ja-JP" sz="4000" b="1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2E3D45-50BE-FAAB-EC0F-A187E0A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53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EE1311-3457-C724-F0E8-17245DE3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/>
              <a:t>⑦ 就職活動，大学院進学準備の開始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ECFD8B-DB13-8B10-6481-C4C5FE6F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企業研究，企業見学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企業説明会や企業見学会への参加，インターネットや仲間との情報収集，就職課でのカウンセリング等で，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実際の職場環境を知り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自分に合った職種や業界を見つけよう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卒業研究の重要性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卒業研究は自分の興味を追求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深掘り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する素晴らしい機会．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研究の成果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を上げることで，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自己満足感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自信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を得るだけでなく，研究スキル，問題解決能力，探求心，自立心，調査力，計画力などのさまざまな能力向上につながる．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大学院進学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もし研究に興味を持っているのであれば，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大学院進学を検討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よう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．大学院ではより専門的な知識を深める機会が提供される．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AC5FC1-6A9C-C6A7-C9F0-CFAE3F1F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38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3401B9-6E28-43CC-8441-3B95C4A5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/>
              <a:t>⑧大学院進学（修士・博士課程）</a:t>
            </a:r>
            <a:endParaRPr kumimoji="1" lang="ja-JP" altLang="en-US" sz="3600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1B3307-6A83-4EB4-B200-91DA0C435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1284"/>
            <a:ext cx="9143999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None/>
            </a:pP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研究は楽しい．楽しいことに熱中し，成長したい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」という人へ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spcBef>
                <a:spcPts val="1200"/>
              </a:spcBef>
              <a:buClrTx/>
              <a:buSzTx/>
              <a:buNone/>
            </a:pPr>
            <a:r>
              <a:rPr lang="ja-JP" altLang="en-US" sz="2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大学院は，高いレベルの情報工学研究の場である</a:t>
            </a:r>
            <a:endParaRPr lang="en-US" altLang="ja-JP" sz="22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ts val="1200"/>
              </a:spcBef>
              <a:buClrTx/>
              <a:buSzTx/>
              <a:buNone/>
            </a:pP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■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高度な専門授業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を受講しながら，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情報工学研究に従事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ts val="1200"/>
              </a:spcBef>
              <a:buClrTx/>
              <a:buSzTx/>
              <a:buNone/>
            </a:pP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■ 指導教員のもとで，最新の情報工学研究を学び成長する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12344F4-4C04-4512-B63E-E4F99836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4235" y="3118458"/>
            <a:ext cx="632590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 授業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は，１－３名程度の少人数で，演習等を交え，高度な専門内容を学ぶ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 研究に従事，多彩な活動（セミナー，学会発表，研究交流，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TA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 学業等の優秀者は，授業料減免，奨学金等も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福山大学の大学院の入試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・６月（予定）：推薦入試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学業等の優秀者対象．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・８月（予定），冬（予定）：一般入試</a:t>
            </a:r>
          </a:p>
          <a:p>
            <a:pPr>
              <a:spcBef>
                <a:spcPts val="6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ペーパーテストがメイン，２回のチャンスあり（２回受験できる）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61867" y="3568940"/>
            <a:ext cx="1721294" cy="914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61867" y="4483340"/>
            <a:ext cx="1721294" cy="6361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61867" y="5119444"/>
            <a:ext cx="1721294" cy="127220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2028" y="38414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博士（３年間）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2026" y="465593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修士（２年間）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2027" y="557088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学士（４年間）</a:t>
            </a:r>
          </a:p>
        </p:txBody>
      </p:sp>
    </p:spTree>
    <p:extLst>
      <p:ext uri="{BB962C8B-B14F-4D97-AF65-F5344CB8AC3E}">
        <p14:creationId xmlns:p14="http://schemas.microsoft.com/office/powerpoint/2010/main" val="346780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315" y="221838"/>
            <a:ext cx="8627884" cy="557296"/>
          </a:xfrm>
        </p:spPr>
        <p:txBody>
          <a:bodyPr/>
          <a:lstStyle/>
          <a:p>
            <a:r>
              <a:rPr kumimoji="1" lang="ja-JP" altLang="en-US" sz="3600" dirty="0"/>
              <a:t>⑨３年生秋から卒業までのスケジュール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01" y="779134"/>
            <a:ext cx="9093199" cy="5397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dirty="0"/>
              <a:t>就職活動，卒業研究，単位取得の両立</a:t>
            </a:r>
            <a:endParaRPr lang="en-US" altLang="ja-JP" sz="18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10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就職活動開始．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履歴書の作成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自己分析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企業研究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など</a:t>
            </a:r>
            <a:endParaRPr lang="en-US" altLang="ja-JP" sz="1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卒業研究の準備開始．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研究力の向上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専門スキルの向上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人間関係の構築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4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本格的な就職活動や卒業研究がスタート．卒業研究計画の策定．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6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～</a:t>
            </a: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7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卒業研究の中間発表（ポスター発表）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．各自で準備，先生からの質疑応答に備え，研究内容をしっかりと理解．（この時点で内定率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50%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～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80%</a:t>
            </a: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．まだ間に合う）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7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～</a:t>
            </a: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12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卒業研究に本格的に取り組む期間．研究データの収集や実験，分析が行われ，卒業論文の執筆が進められである．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12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卒業論文の提出とプレゼンテーション．研究結果を的確に伝えるスキルが求められる．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12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～</a:t>
            </a:r>
            <a:r>
              <a:rPr lang="en-US" altLang="ja-JP" sz="1800" b="1" i="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ja-JP" altLang="en-US" sz="1800" b="1" i="0" dirty="0">
                <a:solidFill>
                  <a:srgbClr val="374151"/>
                </a:solidFill>
                <a:effectLst/>
                <a:latin typeface="Söhne"/>
              </a:rPr>
              <a:t>月</a:t>
            </a:r>
            <a:r>
              <a:rPr lang="en-US" altLang="ja-JP" sz="18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sz="1800" b="0" i="0" dirty="0">
                <a:solidFill>
                  <a:srgbClr val="374151"/>
                </a:solidFill>
                <a:effectLst/>
                <a:latin typeface="Söhne"/>
              </a:rPr>
              <a:t>卒業研究に関する最終調整や補充期間．必要な修正や追加の実験などを行い，卒業論文を完成させることができる．同時に，就職活動も続けることができる．</a:t>
            </a:r>
          </a:p>
          <a:p>
            <a:pPr marL="0" indent="0">
              <a:buNone/>
            </a:pPr>
            <a:endParaRPr lang="en-US" altLang="ja-JP" sz="18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49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/>
              <a:t>⑩卒業研究のビジョン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8857" y="912784"/>
            <a:ext cx="8526286" cy="588360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各自が自分の好きなテーマに取り組む絶好の機会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卒業研究は，自分の専門知識を活かす素晴らしい機会．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自分の興味を追求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し，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自主的に行動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することを目指しましょう．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新しいことを生み出す能力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卒業研究では，すでに正解のある問題を避けるべきである．不可能だと思われる問題も避けずに，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自分でやり方をデザインしよう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継続的な深化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１つのことを継続的に深めること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が求められる．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最新の技術を知り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，自主的に試し，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失敗しても改良や新しいアイデアを自分で考えて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，粘り強く継続しましょう．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社会課題の発見と解決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身近な生活の中での社会課題を発見し，解決する能力が必要．そのために，調査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実験，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ツールのスキルなど，幅広いスキルを自主的に磨こう．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協働と共有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仲間や先生と協働し，良いアイデアを取り入れ，他者に良い影響を与える姿勢を持ちましょう．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自作の成果の制作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卒業研究の一環として，自分の成果を制作．これは卒論，ポスター，プログラム作品など．自分のアイデアや成果を具現化し，誇りを持とう．</a:t>
            </a:r>
          </a:p>
          <a:p>
            <a:pPr marL="0" indent="0">
              <a:buNone/>
            </a:pPr>
            <a:endParaRPr kumimoji="1" lang="en-US" altLang="ja-JP" sz="32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40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212CD7-AAFB-F0A4-0337-375720E8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221838"/>
            <a:ext cx="9023351" cy="557296"/>
          </a:xfrm>
        </p:spPr>
        <p:txBody>
          <a:bodyPr/>
          <a:lstStyle/>
          <a:p>
            <a:r>
              <a:rPr kumimoji="1" lang="ja-JP" altLang="en-US" sz="3600" dirty="0"/>
              <a:t>⑪卒業研究テーマの例（金子邦彦研究室）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9290D8-2D58-3FFB-45C9-945252E1E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画像の画像理解，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利用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揺れるビデオ，古いビデオの画像理解，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利用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河川や野山の植生変化観測，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利用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ネットワークカメラシステム，顔情報処理，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活用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チャットボット，自動翻訳，音声合成システム，音声認識システムの活用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未来予測（渋滞予測など），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活用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３次元姿勢のデータベース，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活用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３次元の福山市の再現</a:t>
            </a:r>
            <a:endParaRPr lang="en-US" altLang="ja-JP" b="0" i="0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 algn="l" fontAlgn="base">
              <a:buNone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研究テーマは研究室ごとに異なる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1CC850-F55C-AFE5-184D-B2E3623E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06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0065" y="118134"/>
            <a:ext cx="8256653" cy="557296"/>
          </a:xfrm>
        </p:spPr>
        <p:txBody>
          <a:bodyPr/>
          <a:lstStyle/>
          <a:p>
            <a:r>
              <a:rPr lang="ja-JP" altLang="en-US"/>
              <a:t>⑫ 卒業</a:t>
            </a:r>
            <a:r>
              <a:rPr lang="ja-JP" altLang="en-US" dirty="0"/>
              <a:t>研究の目標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314" y="702934"/>
            <a:ext cx="8256653" cy="609345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自主性と自己研鑽力の向上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自分から課題を見つけ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解決するスキル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を養いましょう．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卒業研究では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自分のアイデアを具現化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しましょう．</a:t>
            </a: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専門能力の向上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最新の技術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知識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を学び，活用しましょう．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プログラミングやコンテンツ作成などの実践スキルを向上しょう．</a:t>
            </a: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ソフトスキルと根源的な意識・行動面での成長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論理的思考と情報収集を向上しましょう．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プレゼンテーションやコミュニケーション能力を向上しましょう．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自分なりの革新的な発想を大切にし，新しいアイデアを探求しましょう．</a:t>
            </a:r>
          </a:p>
          <a:p>
            <a:pPr marL="0" indent="0">
              <a:spcBef>
                <a:spcPts val="1200"/>
              </a:spcBef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8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374650"/>
            <a:ext cx="6355868" cy="6164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①アイデアの実現と成長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みなさんは，情報工学を用いて，各自のアイデアを具現化しである．実力の成長とともに，強い自己肯定感，達成感が得られである．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②技術への情熱と継続的学習</a:t>
            </a:r>
          </a:p>
          <a:p>
            <a:pPr marL="0" indent="0">
              <a:buNone/>
            </a:pP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，データベース，グラフィックス，画像など，未来に通用する技術に学び，学ぶことへの自信と情熱を深めである．新しいことを学び続ける意欲が生まれである．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多様なキャリアと社会貢献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情報工学の知識とスキルは幅広いキャリアに適用可能で，社会貢献と自身の夢の実現を両立させである．コミュニケーションや協力スキルなどのソフトスキルも重要である．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各自が，将来へ向けた着実な準備を進めていきである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3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00F9B3-AAC6-A5EE-5D59-25B74AE6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次のステップへ（次回以降の予定）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8B1AC-AD8C-2097-F8D1-61A8ACE80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256653" cy="576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en-US" altLang="ja-JP" dirty="0"/>
              <a:t>04201</a:t>
            </a:r>
            <a:r>
              <a:rPr kumimoji="1" lang="ja-JP" altLang="en-US" dirty="0"/>
              <a:t>室に集合．パソコンを利用可能．各自パソコンを持参してもよい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dirty="0"/>
              <a:t>AI</a:t>
            </a:r>
            <a:r>
              <a:rPr lang="ja-JP" altLang="en-US" dirty="0"/>
              <a:t>の高度な専門知識とスキルを学ぶ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AI</a:t>
            </a:r>
            <a:r>
              <a:rPr lang="ja-JP" altLang="en-US" dirty="0"/>
              <a:t>の実行（画像理解，超解像と画像復元，顔情報処理，データサイエンス，</a:t>
            </a:r>
            <a:r>
              <a:rPr lang="en-US" altLang="ja-JP" dirty="0"/>
              <a:t>3</a:t>
            </a:r>
            <a:r>
              <a:rPr lang="ja-JP" altLang="en-US" dirty="0"/>
              <a:t>次元再構成，画像からの立体生成，画像合成，チャットボット，トレンドやノイズの分析）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③ 計画立て，自主的に行動し成長することで，自信を深め，能力を向上し，</a:t>
            </a:r>
            <a:r>
              <a:rPr kumimoji="1" lang="en-US" altLang="ja-JP" dirty="0"/>
              <a:t>IT</a:t>
            </a:r>
            <a:r>
              <a:rPr kumimoji="1" lang="ja-JP" altLang="en-US" dirty="0"/>
              <a:t>の専門についての，自己</a:t>
            </a:r>
            <a:r>
              <a:rPr kumimoji="1" lang="en-US" altLang="ja-JP" dirty="0"/>
              <a:t>PR</a:t>
            </a:r>
            <a:r>
              <a:rPr kumimoji="1" lang="ja-JP" altLang="en-US" dirty="0"/>
              <a:t>もできるようにする．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C3DB45-C72F-7A28-54D9-CB62101E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96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2203450"/>
            <a:ext cx="6355868" cy="4335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①アイデアの実現と成長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②技術への情熱と継続的学習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多様なキャリアと社会貢献</a:t>
            </a: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将来へ向けた着実な準備を進めていきである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5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D32C9-977B-DFA7-BF2F-206D5024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12" y="-76199"/>
            <a:ext cx="6920261" cy="217243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①アイデアを現実にしよう</a:t>
            </a:r>
          </a:p>
        </p:txBody>
      </p:sp>
      <p:graphicFrame>
        <p:nvGraphicFramePr>
          <p:cNvPr id="13" name="コンテンツ プレースホルダー 2">
            <a:extLst>
              <a:ext uri="{FF2B5EF4-FFF2-40B4-BE49-F238E27FC236}">
                <a16:creationId xmlns:a16="http://schemas.microsoft.com/office/drawing/2014/main" id="{3259B9EF-2665-EAD5-70B9-021EC607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911155"/>
              </p:ext>
            </p:extLst>
          </p:nvPr>
        </p:nvGraphicFramePr>
        <p:xfrm>
          <a:off x="186318" y="1644950"/>
          <a:ext cx="507783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25EDAB0F-B502-96CC-49FA-80560967D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1043"/>
          <a:stretch/>
        </p:blipFill>
        <p:spPr>
          <a:xfrm>
            <a:off x="4666405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1A5EA7-7787-E095-A362-CC878454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39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D32C9-977B-DFA7-BF2F-206D5024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18" y="222250"/>
            <a:ext cx="6151911" cy="195018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②未来の技術を学ぶわくわく感を大切にしよう</a:t>
            </a:r>
            <a:endParaRPr kumimoji="1" lang="ja-JP" altLang="en-US" sz="3600" dirty="0"/>
          </a:p>
        </p:txBody>
      </p:sp>
      <p:graphicFrame>
        <p:nvGraphicFramePr>
          <p:cNvPr id="13" name="コンテンツ プレースホルダー 2">
            <a:extLst>
              <a:ext uri="{FF2B5EF4-FFF2-40B4-BE49-F238E27FC236}">
                <a16:creationId xmlns:a16="http://schemas.microsoft.com/office/drawing/2014/main" id="{3259B9EF-2665-EAD5-70B9-021EC607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86761"/>
              </p:ext>
            </p:extLst>
          </p:nvPr>
        </p:nvGraphicFramePr>
        <p:xfrm>
          <a:off x="186318" y="1889125"/>
          <a:ext cx="507783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25EDAB0F-B502-96CC-49FA-80560967D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6" r="28266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1A5EA7-7787-E095-A362-CC878454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5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D32C9-977B-DFA7-BF2F-206D5024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8" y="0"/>
            <a:ext cx="6697082" cy="217243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③進路とキャリアの多様性</a:t>
            </a:r>
            <a:endParaRPr kumimoji="1" lang="ja-JP" altLang="en-US" sz="3600" dirty="0"/>
          </a:p>
        </p:txBody>
      </p:sp>
      <p:graphicFrame>
        <p:nvGraphicFramePr>
          <p:cNvPr id="13" name="コンテンツ プレースホルダー 2">
            <a:extLst>
              <a:ext uri="{FF2B5EF4-FFF2-40B4-BE49-F238E27FC236}">
                <a16:creationId xmlns:a16="http://schemas.microsoft.com/office/drawing/2014/main" id="{3259B9EF-2665-EAD5-70B9-021EC607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256357"/>
              </p:ext>
            </p:extLst>
          </p:nvPr>
        </p:nvGraphicFramePr>
        <p:xfrm>
          <a:off x="241377" y="1708880"/>
          <a:ext cx="507783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25EDAB0F-B502-96CC-49FA-80560967D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r="1162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1A5EA7-7787-E095-A362-CC878454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82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D32C9-977B-DFA7-BF2F-206D5024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8" y="0"/>
            <a:ext cx="6697082" cy="217243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④社会貢献と夢の追求</a:t>
            </a:r>
            <a:endParaRPr kumimoji="1" lang="ja-JP" altLang="en-US" sz="3600" dirty="0"/>
          </a:p>
        </p:txBody>
      </p:sp>
      <p:graphicFrame>
        <p:nvGraphicFramePr>
          <p:cNvPr id="13" name="コンテンツ プレースホルダー 2">
            <a:extLst>
              <a:ext uri="{FF2B5EF4-FFF2-40B4-BE49-F238E27FC236}">
                <a16:creationId xmlns:a16="http://schemas.microsoft.com/office/drawing/2014/main" id="{3259B9EF-2665-EAD5-70B9-021EC607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941603"/>
              </p:ext>
            </p:extLst>
          </p:nvPr>
        </p:nvGraphicFramePr>
        <p:xfrm>
          <a:off x="209627" y="1727930"/>
          <a:ext cx="5077832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25EDAB0F-B502-96CC-49FA-80560967D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r="28243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1A5EA7-7787-E095-A362-CC878454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83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1227" y="127000"/>
            <a:ext cx="8471350" cy="12558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/>
              <a:t>2030</a:t>
            </a:r>
            <a:r>
              <a:rPr lang="ja-JP" altLang="en-US" sz="2400" b="1" dirty="0"/>
              <a:t>年，</a:t>
            </a:r>
            <a:r>
              <a:rPr lang="en-US" altLang="ja-JP" sz="2400" b="1" dirty="0"/>
              <a:t>2050</a:t>
            </a:r>
            <a:r>
              <a:rPr lang="ja-JP" altLang="en-US" sz="2400" b="1" dirty="0"/>
              <a:t>年</a:t>
            </a:r>
            <a:r>
              <a:rPr lang="ja-JP" altLang="en-US" sz="2400" dirty="0"/>
              <a:t>の</a:t>
            </a:r>
            <a:r>
              <a:rPr lang="ja-JP" altLang="en-US" sz="2400" b="1" dirty="0"/>
              <a:t>未来</a:t>
            </a:r>
            <a:r>
              <a:rPr lang="ja-JP" altLang="en-US" sz="2400" dirty="0"/>
              <a:t>を見据え，「</a:t>
            </a:r>
            <a:r>
              <a:rPr lang="ja-JP" altLang="en-US" sz="2400" b="1" dirty="0"/>
              <a:t>旧来の日本型雇用システムからの転換</a:t>
            </a:r>
            <a:r>
              <a:rPr lang="ja-JP" altLang="en-US" sz="2400" dirty="0"/>
              <a:t>」と「</a:t>
            </a:r>
            <a:r>
              <a:rPr lang="ja-JP" altLang="en-US" sz="2400" b="1" dirty="0"/>
              <a:t>好きなことに夢中になれる教育への転換</a:t>
            </a:r>
            <a:r>
              <a:rPr lang="ja-JP" altLang="en-US" sz="2400" dirty="0"/>
              <a:t>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1250" y="1382808"/>
            <a:ext cx="765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/>
              <a:t>経済産業省のレポート「未来人材ビジョン」，令和</a:t>
            </a:r>
            <a:r>
              <a:rPr kumimoji="1" lang="en-US" altLang="ja-JP" sz="1600" dirty="0"/>
              <a:t>4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5</a:t>
            </a:r>
            <a:r>
              <a:rPr kumimoji="1" lang="ja-JP" altLang="en-US" sz="1600" dirty="0"/>
              <a:t>月</a:t>
            </a:r>
            <a:endParaRPr kumimoji="1" lang="en-US" altLang="ja-JP" sz="1600" dirty="0"/>
          </a:p>
          <a:p>
            <a:pPr algn="r"/>
            <a:r>
              <a:rPr kumimoji="1" lang="en-US" altLang="ja-JP" sz="1600" dirty="0"/>
              <a:t>https://</a:t>
            </a:r>
            <a:r>
              <a:rPr kumimoji="1" lang="en-US" altLang="ja-JP" sz="1600" dirty="0" err="1"/>
              <a:t>www.meti.go.jp</a:t>
            </a:r>
            <a:r>
              <a:rPr kumimoji="1" lang="en-US" altLang="ja-JP" sz="1600" dirty="0"/>
              <a:t>/press/2022/05/20220531001/</a:t>
            </a:r>
            <a:r>
              <a:rPr kumimoji="1" lang="en-US" altLang="ja-JP" sz="1600" dirty="0" err="1"/>
              <a:t>20220531001.html</a:t>
            </a:r>
            <a:endParaRPr kumimoji="1"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6714" y="2960237"/>
            <a:ext cx="3576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■ デジタル化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■ 脱炭素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■ </a:t>
            </a:r>
            <a:r>
              <a:rPr kumimoji="1" lang="en-US" altLang="ja-JP" sz="2000" b="1" dirty="0"/>
              <a:t>AI</a:t>
            </a:r>
            <a:r>
              <a:rPr kumimoji="1" lang="ja-JP" altLang="en-US" sz="2000" b="1" dirty="0"/>
              <a:t>やロボットとの共生社会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■ 日本の生産年齢人口の減少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6342" y="24016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２０５０年の未来ビジョン</a:t>
            </a:r>
            <a:endParaRPr kumimoji="1" lang="en-US" altLang="ja-JP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6784" y="5784848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専門・技術職などの高スキル職は増加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" y="2401628"/>
            <a:ext cx="5157433" cy="300118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808764" y="2667443"/>
            <a:ext cx="887819" cy="29108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9AC95E4-17B0-3714-42F9-8456BD86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309" y="4394570"/>
            <a:ext cx="3587025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D4344-8E3F-4283-A0C8-1CC6B19A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287743"/>
            <a:ext cx="8742984" cy="557296"/>
          </a:xfrm>
        </p:spPr>
        <p:txBody>
          <a:bodyPr/>
          <a:lstStyle/>
          <a:p>
            <a:r>
              <a:rPr kumimoji="1" lang="ja-JP" altLang="en-US" sz="3600" dirty="0"/>
              <a:t>⑤ＩＴエンジニア</a:t>
            </a:r>
            <a:r>
              <a:rPr lang="ja-JP" altLang="en-US" sz="3600" dirty="0"/>
              <a:t>の多彩な専門職の選択</a:t>
            </a:r>
            <a:endParaRPr kumimoji="1" lang="ja-JP" altLang="en-US" sz="3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EAA916-D709-44A9-A9AF-47172B57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034" y="6450245"/>
            <a:ext cx="2057400" cy="365125"/>
          </a:xfrm>
        </p:spPr>
        <p:txBody>
          <a:bodyPr/>
          <a:lstStyle/>
          <a:p>
            <a:fld id="{E7DD4950-D159-4EF1-90C3-DB06CAAE7C11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8" name="Text Box 2054">
            <a:extLst>
              <a:ext uri="{FF2B5EF4-FFF2-40B4-BE49-F238E27FC236}">
                <a16:creationId xmlns:a16="http://schemas.microsoft.com/office/drawing/2014/main" id="{B7ECC911-EEB9-4610-9B7E-ABFB8DAD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53" y="877240"/>
            <a:ext cx="4379247" cy="517065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技術系（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分野）の専門職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0BCFC5B-7DB5-E014-146F-2050DB527628}"/>
              </a:ext>
            </a:extLst>
          </p:cNvPr>
          <p:cNvSpPr txBox="1">
            <a:spLocks/>
          </p:cNvSpPr>
          <p:nvPr/>
        </p:nvSpPr>
        <p:spPr>
          <a:xfrm>
            <a:off x="156830" y="1670050"/>
            <a:ext cx="8830339" cy="50101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情報工学科の卒業生は，その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専門知識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を応用して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さまざまな分野でキャリア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を築く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システムエンジニア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テクニカルサポートエンジニア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ソフトウェアエンジニア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ネットワークエンジニア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データサイエンティスト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セキュリティエンジニア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プロジェクトマネージャー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IT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コンサルタント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700" b="1" i="0" dirty="0">
                <a:solidFill>
                  <a:srgbClr val="374151"/>
                </a:solidFill>
                <a:effectLst/>
                <a:latin typeface="Söhne"/>
              </a:rPr>
              <a:t>	</a:t>
            </a:r>
            <a:r>
              <a:rPr lang="ja-JP" altLang="en-US" sz="1700" b="1" i="0" dirty="0">
                <a:solidFill>
                  <a:srgbClr val="374151"/>
                </a:solidFill>
                <a:effectLst/>
                <a:latin typeface="Söhne"/>
              </a:rPr>
              <a:t>サービスエンジニア</a:t>
            </a:r>
            <a:endParaRPr lang="en-US" altLang="ja-JP" sz="17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エンジニア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としての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キャリア選択肢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幅広く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興味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や強みに合わせて選ぶ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ことが大切．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を活用し，デジタル社会の発展と充実に貢献し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よう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．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sz="32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90AE89-C5AC-2BD3-90B9-AA621A2BAD46}"/>
              </a:ext>
            </a:extLst>
          </p:cNvPr>
          <p:cNvSpPr txBox="1"/>
          <p:nvPr/>
        </p:nvSpPr>
        <p:spPr>
          <a:xfrm>
            <a:off x="4508500" y="2242235"/>
            <a:ext cx="4532934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製造業や工場環境で</a:t>
            </a:r>
            <a:r>
              <a:rPr lang="en-US" altLang="ja-JP" dirty="0"/>
              <a:t>IT</a:t>
            </a:r>
            <a:r>
              <a:rPr lang="ja-JP" altLang="en-US" dirty="0"/>
              <a:t>技術を活用して生産プロセスを改善し，効率を向上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5EA312-ED18-1EBC-F2C7-7008AA6EE0C3}"/>
              </a:ext>
            </a:extLst>
          </p:cNvPr>
          <p:cNvSpPr txBox="1"/>
          <p:nvPr/>
        </p:nvSpPr>
        <p:spPr>
          <a:xfrm>
            <a:off x="4508500" y="3164311"/>
            <a:ext cx="45974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一般のユーザーや小規模事業者が</a:t>
            </a:r>
            <a:r>
              <a:rPr lang="en-US" altLang="ja-JP" dirty="0"/>
              <a:t>IT</a:t>
            </a:r>
            <a:r>
              <a:rPr lang="ja-JP" altLang="en-US" dirty="0"/>
              <a:t>関連の問題を解決し，効果的に技術を活用できるよう支援する役割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589A40-EBA2-B2AD-71C5-2241C95D4B3B}"/>
              </a:ext>
            </a:extLst>
          </p:cNvPr>
          <p:cNvSpPr txBox="1"/>
          <p:nvPr/>
        </p:nvSpPr>
        <p:spPr>
          <a:xfrm>
            <a:off x="4508500" y="4285762"/>
            <a:ext cx="45974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企業の中で，，</a:t>
            </a:r>
            <a:r>
              <a:rPr lang="en-US" altLang="ja-JP" dirty="0"/>
              <a:t>IT</a:t>
            </a:r>
            <a:r>
              <a:rPr lang="ja-JP" altLang="en-US" dirty="0"/>
              <a:t>戦略の立案や実行，システムの設計・運用，セキュリティの管理など</a:t>
            </a:r>
            <a:r>
              <a:rPr lang="en-US" altLang="ja-JP" dirty="0"/>
              <a:t> IT</a:t>
            </a:r>
            <a:r>
              <a:rPr lang="ja-JP" altLang="en-US" dirty="0"/>
              <a:t>に関する業務に従事し，課題解決</a:t>
            </a:r>
          </a:p>
        </p:txBody>
      </p:sp>
    </p:spTree>
    <p:extLst>
      <p:ext uri="{BB962C8B-B14F-4D97-AF65-F5344CB8AC3E}">
        <p14:creationId xmlns:p14="http://schemas.microsoft.com/office/powerpoint/2010/main" val="370091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265" y="221838"/>
            <a:ext cx="8256653" cy="557296"/>
          </a:xfrm>
        </p:spPr>
        <p:txBody>
          <a:bodyPr/>
          <a:lstStyle/>
          <a:p>
            <a:r>
              <a:rPr lang="ja-JP" altLang="en-US" sz="3600" dirty="0"/>
              <a:t>⑥ソフトスキルの重要性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557" y="905014"/>
            <a:ext cx="8500885" cy="5645562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人間関係構築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チーム内で協力，良好な人間関係の構築．互いに良い影響を与えながら，全員でともに成功を目指す．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コミュニケーション能力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アイデアや情報を明確かつ効果的に伝える能力．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エンジニアの成功にも大切．プレゼンテーション，報告書，会話のスキルにより，自分の考えや提案を他の人に的確に伝達．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問題解決能力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正解の分からない複雑な課題に取り組み，解決策を見つける能力も大切．そのために，論理的思考，根拠に基づいた判断と考察が重要．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時間管理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計画と時間管理は，の効率性を高めである．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60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D32296283BAE4FBFF99EDC45243354" ma:contentTypeVersion="11" ma:contentTypeDescription="新しいドキュメントを作成します。" ma:contentTypeScope="" ma:versionID="bf844cef026f0c7f052f32ed7299a1d5">
  <xsd:schema xmlns:xsd="http://www.w3.org/2001/XMLSchema" xmlns:xs="http://www.w3.org/2001/XMLSchema" xmlns:p="http://schemas.microsoft.com/office/2006/metadata/properties" xmlns:ns2="69c77615-9337-40d3-a605-2b381952e9e1" xmlns:ns3="5ef7c285-a1eb-42b9-a9ea-e1fa5ac97318" targetNamespace="http://schemas.microsoft.com/office/2006/metadata/properties" ma:root="true" ma:fieldsID="859f8de3f80368e35f4559b7b67e7d1d" ns2:_="" ns3:_="">
    <xsd:import namespace="69c77615-9337-40d3-a605-2b381952e9e1"/>
    <xsd:import namespace="5ef7c285-a1eb-42b9-a9ea-e1fa5ac973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77615-9337-40d3-a605-2b381952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7c285-a1eb-42b9-a9ea-e1fa5ac97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D373E8-EED6-4313-A814-4EB765880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77615-9337-40d3-a605-2b381952e9e1"/>
    <ds:schemaRef ds:uri="5ef7c285-a1eb-42b9-a9ea-e1fa5ac97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BC3BBC-7C02-436B-9537-051AFFE7C9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5184ED-0808-473B-842E-5712B60CF484}">
  <ds:schemaRefs>
    <ds:schemaRef ds:uri="http://purl.org/dc/terms/"/>
    <ds:schemaRef ds:uri="http://purl.org/dc/elements/1.1/"/>
    <ds:schemaRef ds:uri="5ef7c285-a1eb-42b9-a9ea-e1fa5ac97318"/>
    <ds:schemaRef ds:uri="69c77615-9337-40d3-a605-2b381952e9e1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2559</TotalTime>
  <Words>1959</Words>
  <Application>Microsoft Office PowerPoint</Application>
  <PresentationFormat>画面に合わせる (4:3)</PresentationFormat>
  <Paragraphs>159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ＭＳ ゴシック</vt:lpstr>
      <vt:lpstr>Söhne</vt:lpstr>
      <vt:lpstr>Meiryo</vt:lpstr>
      <vt:lpstr>Meiryo</vt:lpstr>
      <vt:lpstr>游ゴシック</vt:lpstr>
      <vt:lpstr>Arial</vt:lpstr>
      <vt:lpstr>Calibri</vt:lpstr>
      <vt:lpstr>Wingdings</vt:lpstr>
      <vt:lpstr>Office テーマ</vt:lpstr>
      <vt:lpstr>1_Office テーマ</vt:lpstr>
      <vt:lpstr>情報工学科３、４年生諸君へ</vt:lpstr>
      <vt:lpstr>PowerPoint プレゼンテーション</vt:lpstr>
      <vt:lpstr>①アイデアを現実にしよう</vt:lpstr>
      <vt:lpstr>②未来の技術を学ぶわくわく感を大切にしよう</vt:lpstr>
      <vt:lpstr>③進路とキャリアの多様性</vt:lpstr>
      <vt:lpstr>④社会貢献と夢の追求</vt:lpstr>
      <vt:lpstr>PowerPoint プレゼンテーション</vt:lpstr>
      <vt:lpstr>⑤ＩＴエンジニアの多彩な専門職の選択</vt:lpstr>
      <vt:lpstr>⑥ソフトスキルの重要性</vt:lpstr>
      <vt:lpstr>⑦ 就職活動、大学院進学準備の開始</vt:lpstr>
      <vt:lpstr>⑧大学院進学（修士・博士課程）</vt:lpstr>
      <vt:lpstr>⑨３年生秋から卒業までのスケジュール</vt:lpstr>
      <vt:lpstr>⑩卒業研究のビジョン</vt:lpstr>
      <vt:lpstr>⑪卒業研究テーマの例（金子邦彦研究室）</vt:lpstr>
      <vt:lpstr>⑫ 卒業研究の目標</vt:lpstr>
      <vt:lpstr>PowerPoint プレゼンテーション</vt:lpstr>
      <vt:lpstr>次のステップへ（次回以降の予定）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ns0:coreProperties xmlns:dc="http://purl.org/dc/elements/1.1/" xmlns:ns0="http://schemas.openxmlformats.org/package/2006/metadata/core-properties" xmlns:ns2="http://purl.org/dc/terms/" xmlns:xsi="http://www.w3.org/2001/XMLSchema-instance">
  <dc:title>情報工学科３，４年生諸君へ</dc:title>
  <dc:creator>金子　邦彦</dc:creator>
  <ns0:lastModifiedBy>金子　邦彦</ns0:lastModifiedBy>
  <ns0:revision>153</ns0:revision>
  <ns2:created xsi:type="dcterms:W3CDTF">2022-03-29T04:06:14Z</ns2:created>
  <ns2:modified xsi:type="dcterms:W3CDTF">2023-10-03T06:55:56Z</ns2:modified>
</ns0:coreProperties>
</file>

<file path=docProps/core.xml><?xml version="1.0" encoding="utf-8"?>
<ns0:coreProperties xmlns:dc="http://purl.org/dc/elements/1.1/" xmlns:ns0="http://schemas.openxmlformats.org/package/2006/metadata/core-properties" xmlns:ns2="http://purl.org/dc/terms/" xmlns:xsi="http://www.w3.org/2001/XMLSchema-instance">
  <dc:title>情報工学科３，４年生諸君へ</dc:title>
  <dc:creator>金子　邦彦</dc:creator>
  <ns0:lastModifiedBy>金子　邦彦</ns0:lastModifiedBy>
  <ns0:revision>153</ns0:revision>
  <ns2:created xsi:type="dcterms:W3CDTF">2022-03-29T04:06:14Z</ns2:created>
  <ns2:modified xsi:type="dcterms:W3CDTF">2023-10-03T06:55:56Z</ns2:modified>
</ns0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0x010100F2D32296283BAE4FBFF99EDC45243354</vt:lpwstr>
  </property>
</Properties>
</file>