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72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5FB95C-F0FA-D9B2-2969-431196139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Concept Sliders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EFA40C-22C4-90A3-11ED-35060A076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2400" dirty="0"/>
              <a:t>「</a:t>
            </a:r>
            <a:r>
              <a:rPr kumimoji="1" lang="en-US" altLang="ja-JP" sz="2400" dirty="0"/>
              <a:t>Concept Sliders</a:t>
            </a:r>
            <a:r>
              <a:rPr kumimoji="1" lang="ja-JP" altLang="en-US" sz="2400" dirty="0"/>
              <a:t>」は，</a:t>
            </a:r>
            <a:r>
              <a:rPr kumimoji="1" lang="ja-JP" altLang="en-US" sz="2400" b="1" dirty="0"/>
              <a:t>拡散モデル（</a:t>
            </a:r>
            <a:r>
              <a:rPr kumimoji="1" lang="en-US" altLang="ja-JP" sz="2400" b="1" dirty="0"/>
              <a:t>Diffusion Model</a:t>
            </a:r>
            <a:r>
              <a:rPr kumimoji="1" lang="ja-JP" altLang="en-US" sz="2400" b="1" dirty="0"/>
              <a:t>）を用いた画像生成</a:t>
            </a:r>
            <a:r>
              <a:rPr kumimoji="1" lang="ja-JP" altLang="en-US" sz="2400" dirty="0"/>
              <a:t>において，</a:t>
            </a:r>
            <a:r>
              <a:rPr kumimoji="1" lang="ja-JP" altLang="en-US" sz="2400" b="1" dirty="0"/>
              <a:t>属性の精密な制御を可能にする新しい方法</a:t>
            </a:r>
            <a:r>
              <a:rPr kumimoji="1" lang="ja-JP" altLang="en-US" sz="2400" dirty="0"/>
              <a:t>を提案．</a:t>
            </a:r>
          </a:p>
          <a:p>
            <a:r>
              <a:rPr kumimoji="1" lang="ja-JP" altLang="en-US" sz="2400" b="1" dirty="0"/>
              <a:t>従来の方法</a:t>
            </a:r>
            <a:r>
              <a:rPr kumimoji="1" lang="ja-JP" altLang="en-US" sz="2400" dirty="0"/>
              <a:t>では，テキストプロンプトの変更による画像属性の精密な制御が</a:t>
            </a:r>
            <a:r>
              <a:rPr kumimoji="1" lang="ja-JP" altLang="en-US" sz="2400" b="1" dirty="0"/>
              <a:t>困難</a:t>
            </a:r>
            <a:r>
              <a:rPr lang="ja-JP" altLang="en-US" sz="2400" dirty="0"/>
              <a:t>（</a:t>
            </a:r>
            <a:r>
              <a:rPr kumimoji="1" lang="ja-JP" altLang="en-US" sz="2400" dirty="0"/>
              <a:t>画像の全体的な構造が大きく変わることがあった）</a:t>
            </a:r>
            <a:endParaRPr kumimoji="1" lang="en-US" altLang="ja-JP" sz="2400" dirty="0"/>
          </a:p>
          <a:p>
            <a:r>
              <a:rPr kumimoji="1" lang="ja-JP" altLang="en-US" sz="2400" dirty="0"/>
              <a:t>「</a:t>
            </a:r>
            <a:r>
              <a:rPr kumimoji="1" lang="en-US" altLang="ja-JP" sz="2400" dirty="0"/>
              <a:t>Concept Sliders</a:t>
            </a:r>
            <a:r>
              <a:rPr kumimoji="1" lang="ja-JP" altLang="en-US" sz="2400" dirty="0"/>
              <a:t>」は，</a:t>
            </a:r>
            <a:r>
              <a:rPr kumimoji="1" lang="ja-JP" altLang="en-US" sz="2400" b="1" dirty="0"/>
              <a:t>特定の概念に対応するパラメータ方向を学習</a:t>
            </a:r>
            <a:r>
              <a:rPr kumimoji="1" lang="ja-JP" altLang="en-US" sz="2400" dirty="0"/>
              <a:t>することにより，特定の概念に対して，</a:t>
            </a:r>
            <a:r>
              <a:rPr kumimoji="1" lang="ja-JP" altLang="en-US" sz="2400" b="1" dirty="0"/>
              <a:t>正確で連続的な制御</a:t>
            </a:r>
            <a:r>
              <a:rPr kumimoji="1" lang="ja-JP" altLang="en-US" sz="2400" dirty="0"/>
              <a:t>を可能にする</a:t>
            </a:r>
          </a:p>
          <a:p>
            <a:r>
              <a:rPr kumimoji="1" lang="ja-JP" altLang="en-US" sz="2400" dirty="0"/>
              <a:t>画像生成における制御が容易になる．</a:t>
            </a:r>
            <a:endParaRPr kumimoji="1" lang="en-US" altLang="ja-JP" sz="2400" dirty="0"/>
          </a:p>
          <a:p>
            <a:r>
              <a:rPr kumimoji="1" lang="ja-JP" altLang="en-US" sz="2400" dirty="0"/>
              <a:t>「</a:t>
            </a:r>
            <a:r>
              <a:rPr kumimoji="1" lang="en-US" altLang="ja-JP" sz="2400" dirty="0"/>
              <a:t>Concept Sliders</a:t>
            </a:r>
            <a:r>
              <a:rPr kumimoji="1" lang="ja-JP" altLang="en-US" sz="2400" dirty="0"/>
              <a:t>」は，視覚的な内容に関する変更，画像の現実感の向上，手の歪みの修正などの応用を想定．</a:t>
            </a:r>
          </a:p>
          <a:p>
            <a:r>
              <a:rPr kumimoji="1" lang="ja-JP" altLang="en-US" sz="2400" dirty="0"/>
              <a:t>「</a:t>
            </a:r>
            <a:r>
              <a:rPr kumimoji="1" lang="en-US" altLang="ja-JP" sz="2400" dirty="0"/>
              <a:t>Concept Sliders</a:t>
            </a:r>
            <a:r>
              <a:rPr kumimoji="1" lang="ja-JP" altLang="en-US" sz="2400" dirty="0"/>
              <a:t>」は複数組み合わせることができ，より複雑な制御が可能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BF4A47-4AAD-B549-7FD6-C76B35DC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09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D21B29-D23F-4CF2-BE5E-B8F6C8F0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Concept Sliders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4FFA56-B5AB-08D7-7103-625214D8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文献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en-US" altLang="ja-JP" sz="2400" dirty="0"/>
              <a:t>Rohit </a:t>
            </a:r>
            <a:r>
              <a:rPr kumimoji="1" lang="en-US" altLang="ja-JP" sz="2400" dirty="0" err="1"/>
              <a:t>Gandikota</a:t>
            </a:r>
            <a:r>
              <a:rPr kumimoji="1" lang="en-US" altLang="ja-JP" sz="2400" dirty="0"/>
              <a:t>, Joanna </a:t>
            </a:r>
            <a:r>
              <a:rPr kumimoji="1" lang="en-US" altLang="ja-JP" sz="2400" dirty="0" err="1"/>
              <a:t>Materzynska</a:t>
            </a:r>
            <a:r>
              <a:rPr kumimoji="1" lang="en-US" altLang="ja-JP" sz="2400" dirty="0"/>
              <a:t>, </a:t>
            </a:r>
            <a:r>
              <a:rPr kumimoji="1" lang="en-US" altLang="ja-JP" sz="2400" dirty="0" err="1"/>
              <a:t>Tingrui</a:t>
            </a:r>
            <a:r>
              <a:rPr kumimoji="1" lang="en-US" altLang="ja-JP" sz="2400" dirty="0"/>
              <a:t> Zhou, Antonio Torralba, David </a:t>
            </a:r>
            <a:r>
              <a:rPr kumimoji="1" lang="en-US" altLang="ja-JP" sz="2400" dirty="0" err="1"/>
              <a:t>Bau</a:t>
            </a:r>
            <a:r>
              <a:rPr kumimoji="1" lang="en-US" altLang="ja-JP" sz="2400" dirty="0"/>
              <a:t>, Concept Sliders: </a:t>
            </a:r>
            <a:r>
              <a:rPr kumimoji="1" lang="en-US" altLang="ja-JP" sz="2400" dirty="0" err="1"/>
              <a:t>LoRA</a:t>
            </a:r>
            <a:r>
              <a:rPr kumimoji="1" lang="en-US" altLang="ja-JP" sz="2400" dirty="0"/>
              <a:t> Adaptors for Precise Control in Diffusion Models, arXiv:2311.12092v1, 2023.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公式ページ</a:t>
            </a:r>
            <a:r>
              <a:rPr lang="en-US" altLang="ja-JP" sz="2400" dirty="0"/>
              <a:t>: https://sliders.baulab.info/</a:t>
            </a:r>
          </a:p>
          <a:p>
            <a:pPr marL="0" indent="0">
              <a:buNone/>
            </a:pPr>
            <a:r>
              <a:rPr lang="ja-JP" altLang="en-US" sz="2400" dirty="0"/>
              <a:t>学習済みモデル</a:t>
            </a:r>
            <a:r>
              <a:rPr lang="en-US" altLang="ja-JP" sz="2400" dirty="0"/>
              <a:t>: https://sliders.baulab.info/weights/xl_sliders/</a:t>
            </a:r>
          </a:p>
          <a:p>
            <a:pPr marL="0" indent="0">
              <a:buNone/>
            </a:pPr>
            <a:r>
              <a:rPr kumimoji="1" lang="en-US" altLang="ja-JP" sz="2400" dirty="0"/>
              <a:t>GitHub </a:t>
            </a:r>
            <a:r>
              <a:rPr kumimoji="1" lang="ja-JP" altLang="en-US" sz="2400" dirty="0"/>
              <a:t>のページ</a:t>
            </a:r>
            <a:r>
              <a:rPr kumimoji="1" lang="en-US" altLang="ja-JP" sz="2400" dirty="0"/>
              <a:t>: https://github.com/rohitgandikota/sliders</a:t>
            </a:r>
          </a:p>
          <a:p>
            <a:pPr marL="0" indent="0">
              <a:buNone/>
            </a:pPr>
            <a:r>
              <a:rPr lang="ja-JP" altLang="en-US" sz="2400" dirty="0"/>
              <a:t>デモ</a:t>
            </a:r>
            <a:r>
              <a:rPr lang="en-US" altLang="ja-JP" sz="2400" dirty="0"/>
              <a:t>: https://colab.research.google.com/github/rohitgandikota/sliders/blob/main/demo_concept_sliders.ipynb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6EF5EC-F498-7BA0-ED6F-4E669041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61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93BD67-1706-7F11-C528-72460A439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853AAA-0C90-031E-3A9E-E56EE5E33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デモページの操作手順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①メニューで，ランタイムのタイプを変更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B8CC08-528E-08BF-D5FD-CA632733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6" name="図 5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1E7C398A-B159-D494-CD12-85BBE5DE6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501" y="2342788"/>
            <a:ext cx="5393570" cy="394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7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93BD67-1706-7F11-C528-72460A439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853AAA-0C90-031E-3A9E-E56EE5E33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②</a:t>
            </a:r>
            <a:r>
              <a:rPr lang="ja-JP" altLang="en-US" b="1" dirty="0"/>
              <a:t>学習済みモデルをダウンロード</a:t>
            </a:r>
            <a:r>
              <a:rPr lang="ja-JP" altLang="en-US" dirty="0"/>
              <a:t>するように，ソースコードを変更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B8CC08-528E-08BF-D5FD-CA632733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7" name="図 6" descr="テキスト&#10;&#10;低い精度で自動的に生成された説明">
            <a:extLst>
              <a:ext uri="{FF2B5EF4-FFF2-40B4-BE49-F238E27FC236}">
                <a16:creationId xmlns:a16="http://schemas.microsoft.com/office/drawing/2014/main" id="{29BC3229-835B-BF98-4A10-FA588738A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38" y="1972662"/>
            <a:ext cx="7826115" cy="2599337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044126-6A79-610E-D2F2-A4AB78505A1E}"/>
              </a:ext>
            </a:extLst>
          </p:cNvPr>
          <p:cNvSpPr/>
          <p:nvPr/>
        </p:nvSpPr>
        <p:spPr>
          <a:xfrm>
            <a:off x="429414" y="3662652"/>
            <a:ext cx="8573132" cy="7527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6ED7FB4-D509-78D4-5CE3-6168A85921DF}"/>
              </a:ext>
            </a:extLst>
          </p:cNvPr>
          <p:cNvSpPr txBox="1"/>
          <p:nvPr/>
        </p:nvSpPr>
        <p:spPr>
          <a:xfrm>
            <a:off x="836095" y="5288227"/>
            <a:ext cx="68327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2400" dirty="0"/>
              <a:t>学習済みモデル</a:t>
            </a:r>
            <a:r>
              <a:rPr lang="en-US" altLang="ja-JP" sz="2400" dirty="0"/>
              <a:t>: https://sliders.baulab.info/weights/xl_sliders/</a:t>
            </a:r>
          </a:p>
        </p:txBody>
      </p:sp>
    </p:spTree>
    <p:extLst>
      <p:ext uri="{BB962C8B-B14F-4D97-AF65-F5344CB8AC3E}">
        <p14:creationId xmlns:p14="http://schemas.microsoft.com/office/powerpoint/2010/main" val="305380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93BD67-1706-7F11-C528-72460A439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853AAA-0C90-031E-3A9E-E56EE5E33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③学習済みモデルを設定．プロンプトを設定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B8CC08-528E-08BF-D5FD-CA632733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7" name="図 6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31721C81-79CA-0172-220F-23E3D31000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41" y="1525259"/>
            <a:ext cx="8553895" cy="444107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3598B5-203B-145C-B849-5E1533DACFC0}"/>
              </a:ext>
            </a:extLst>
          </p:cNvPr>
          <p:cNvSpPr/>
          <p:nvPr/>
        </p:nvSpPr>
        <p:spPr>
          <a:xfrm>
            <a:off x="772945" y="2142020"/>
            <a:ext cx="6072425" cy="9194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9E82BB2-93D7-1998-87AA-06F7A4649064}"/>
              </a:ext>
            </a:extLst>
          </p:cNvPr>
          <p:cNvSpPr/>
          <p:nvPr/>
        </p:nvSpPr>
        <p:spPr>
          <a:xfrm>
            <a:off x="1193099" y="4007025"/>
            <a:ext cx="5945284" cy="3022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22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A283E2-ADDA-42ED-4F7D-01F90093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0E3DA1-49BF-BD52-4CF3-706932639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④すべてのセルを実行．結果を確認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A6A47F-81FB-36CC-25F5-DB9DAA2A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6" name="図 5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00432B5B-1FC2-E89A-B090-80A17D086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" y="1531609"/>
            <a:ext cx="9100018" cy="2178162"/>
          </a:xfrm>
          <a:prstGeom prst="rect">
            <a:avLst/>
          </a:prstGeom>
        </p:spPr>
      </p:pic>
      <p:pic>
        <p:nvPicPr>
          <p:cNvPr id="8" name="図 7" descr="建物, 写真, レンガ, フロント が含まれている画像&#10;&#10;自動的に生成された説明">
            <a:extLst>
              <a:ext uri="{FF2B5EF4-FFF2-40B4-BE49-F238E27FC236}">
                <a16:creationId xmlns:a16="http://schemas.microsoft.com/office/drawing/2014/main" id="{CB807B61-9BBA-4D8F-E77C-E0C8679195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1" y="4165488"/>
            <a:ext cx="9087317" cy="219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263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333</Words>
  <Application>Microsoft Office PowerPoint</Application>
  <PresentationFormat>画面に合わせる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Arial</vt:lpstr>
      <vt:lpstr>Calibri</vt:lpstr>
      <vt:lpstr>Office テーマ</vt:lpstr>
      <vt:lpstr>Concept Sliders</vt:lpstr>
      <vt:lpstr>Concept Sliders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ns0:coreProperties xmlns:dc="http://purl.org/dc/elements/1.1/" xmlns:ns0="http://schemas.openxmlformats.org/package/2006/metadata/core-properties" xmlns:ns2="http://purl.org/dc/terms/" xmlns:xsi="http://www.w3.org/2001/XMLSchema-instance">
  <dc:title>Concept Sliders</dc:title>
  <dc:creator>kaneko kunihiko</dc:creator>
  <ns0:lastModifiedBy>金子　邦彦</ns0:lastModifiedBy>
  <ns0:revision>35</ns0:revision>
  <ns2:created xsi:type="dcterms:W3CDTF">2019-11-02T00:06:04Z</ns2:created>
  <ns2:modified xsi:type="dcterms:W3CDTF">2023-11-28T01:11:20Z</ns2:modified>
</ns0:coreProperties>
</file>

<file path=docProps/core.xml><?xml version="1.0" encoding="utf-8"?>
<ns0:coreProperties xmlns:dc="http://purl.org/dc/elements/1.1/" xmlns:ns0="http://schemas.openxmlformats.org/package/2006/metadata/core-properties" xmlns:ns2="http://purl.org/dc/terms/" xmlns:xsi="http://www.w3.org/2001/XMLSchema-instance">
  <dc:title>Concept Sliders</dc:title>
  <dc:creator>kaneko kunihiko</dc:creator>
  <ns0:lastModifiedBy>金子　邦彦</ns0:lastModifiedBy>
  <ns0:revision>35</ns0:revision>
  <ns2:created xsi:type="dcterms:W3CDTF">2019-11-02T00:06:04Z</ns2:created>
  <ns2:modified xsi:type="dcterms:W3CDTF">2023-11-28T01:11:20Z</ns2:modified>
</ns0:coreProperties>
</file>