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1738" r:id="rId2"/>
    <p:sldId id="1731" r:id="rId3"/>
    <p:sldId id="1732" r:id="rId4"/>
    <p:sldId id="1733" r:id="rId5"/>
    <p:sldId id="1734" r:id="rId6"/>
    <p:sldId id="1735" r:id="rId7"/>
    <p:sldId id="1736" r:id="rId8"/>
    <p:sldId id="1737" r:id="rId9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2" autoAdjust="0"/>
    <p:restoredTop sz="94660"/>
  </p:normalViewPr>
  <p:slideViewPr>
    <p:cSldViewPr snapToGrid="0">
      <p:cViewPr varScale="1">
        <p:scale>
          <a:sx n="70" d="100"/>
          <a:sy n="70" d="100"/>
        </p:scale>
        <p:origin x="178" y="19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45" d="100"/>
          <a:sy n="45" d="100"/>
        </p:scale>
        <p:origin x="2830" y="3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2023/7/18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F8F6E-A61D-4F4B-A02A-32A375CBD654}" type="datetime1">
              <a:rPr kumimoji="1" lang="ja-JP" altLang="en-US" smtClean="0"/>
              <a:t>2023/7/18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C89E5-970E-4E43-B109-FA73DDD3F5FC}" type="datetime1">
              <a:rPr kumimoji="1" lang="ja-JP" altLang="en-US" smtClean="0"/>
              <a:t>2023/7/18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105C0-43AD-4913-9290-D69A215DC36E}" type="datetime1">
              <a:rPr kumimoji="1" lang="ja-JP" altLang="en-US" smtClean="0"/>
              <a:t>2023/7/18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E3386-A21B-4F0F-B11C-3FC9324127B8}" type="datetime1">
              <a:rPr kumimoji="1" lang="ja-JP" altLang="en-US" smtClean="0"/>
              <a:t>2023/7/18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E6DA0-13F0-4131-A74D-D600C97A2AE8}" type="datetime1">
              <a:rPr kumimoji="1" lang="ja-JP" altLang="en-US" smtClean="0"/>
              <a:t>2023/7/18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ithub.com/brycedrennan/imaginAIry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s://github.com/brycedrennan/imaginAIry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hyperlink" Target="https://github.com/brycedrennan/imaginAIry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hyperlink" Target="https://github.com/brycedrennan/imaginAIry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hyperlink" Target="https://github.com/brycedrennan/imaginAIry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github.com/brycedrennan/imaginAIry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hyperlink" Target="https://github.com/brycedrennan/imaginAIry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b="1" dirty="0"/>
              <a:t>プロンプト</a:t>
            </a:r>
            <a:r>
              <a:rPr lang="ja-JP" altLang="en-US" dirty="0"/>
              <a:t>の指示により</a:t>
            </a:r>
            <a:r>
              <a:rPr lang="ja-JP" altLang="en-US" b="1" dirty="0"/>
              <a:t>画像</a:t>
            </a:r>
            <a:r>
              <a:rPr lang="ja-JP" altLang="en-US" dirty="0"/>
              <a:t>の</a:t>
            </a:r>
            <a:r>
              <a:rPr lang="ja-JP" altLang="en-US" b="1" dirty="0"/>
              <a:t>変換</a:t>
            </a:r>
            <a:r>
              <a:rPr lang="en-US" altLang="ja-JP" dirty="0"/>
              <a:t>)</a:t>
            </a:r>
            <a:r>
              <a:rPr lang="ja-JP" altLang="en-US" dirty="0"/>
              <a:t>を行う人工知能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020" y="2223272"/>
            <a:ext cx="2778143" cy="2778143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7348" y="2223272"/>
            <a:ext cx="2778143" cy="2778143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1141735" y="5044610"/>
            <a:ext cx="1151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元画像</a:t>
            </a:r>
          </a:p>
        </p:txBody>
      </p:sp>
      <p:sp>
        <p:nvSpPr>
          <p:cNvPr id="8" name="右矢印 7"/>
          <p:cNvSpPr/>
          <p:nvPr/>
        </p:nvSpPr>
        <p:spPr>
          <a:xfrm>
            <a:off x="3590872" y="3261233"/>
            <a:ext cx="171766" cy="702219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435314" y="5044610"/>
            <a:ext cx="4294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人工知能による画像編集結果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46504" y="5890823"/>
            <a:ext cx="76637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この資料は，パソコンでの動作結果である．手順は次のページで説明</a:t>
            </a:r>
            <a:endParaRPr kumimoji="1" lang="en-US" altLang="ja-JP" dirty="0"/>
          </a:p>
          <a:p>
            <a:r>
              <a:rPr kumimoji="1" lang="en-US" altLang="ja-JP" dirty="0"/>
              <a:t>https://www.kkaneko.jp/ai/win/imaginairy.html</a:t>
            </a:r>
            <a:endParaRPr kumimoji="1" lang="ja-JP" altLang="en-US" dirty="0"/>
          </a:p>
        </p:txBody>
      </p:sp>
      <p:sp>
        <p:nvSpPr>
          <p:cNvPr id="12" name="タイトル 11">
            <a:extLst>
              <a:ext uri="{FF2B5EF4-FFF2-40B4-BE49-F238E27FC236}">
                <a16:creationId xmlns:a16="http://schemas.microsoft.com/office/drawing/2014/main" id="{AEA12738-B134-A01E-A288-2D240D692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49380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英語の文章などを画像に変換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人間が文章「</a:t>
            </a:r>
            <a:r>
              <a:rPr lang="en-US" altLang="ja-JP" b="1" dirty="0">
                <a:solidFill>
                  <a:srgbClr val="C00000"/>
                </a:solidFill>
              </a:rPr>
              <a:t>a scenic landscape</a:t>
            </a:r>
            <a:r>
              <a:rPr lang="ja-JP" altLang="en-US" dirty="0"/>
              <a:t>」を与える．人工知能が画像を</a:t>
            </a:r>
            <a:r>
              <a:rPr lang="ja-JP" altLang="en-US" b="1" dirty="0"/>
              <a:t>生成</a:t>
            </a:r>
            <a:endParaRPr kumimoji="1" lang="ja-JP" altLang="en-US" b="1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</a:t>
            </a:fld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7675" y="1798374"/>
            <a:ext cx="4506325" cy="4506325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798374"/>
            <a:ext cx="4500851" cy="4500851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651699" y="6481631"/>
            <a:ext cx="6645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/>
              <a:t>ImaginAIry</a:t>
            </a:r>
            <a:r>
              <a:rPr lang="en-US" altLang="ja-JP" dirty="0"/>
              <a:t> (</a:t>
            </a:r>
            <a:r>
              <a:rPr lang="en-US" altLang="ja-JP" dirty="0">
                <a:hlinkClick r:id="rId4"/>
              </a:rPr>
              <a:t>https://github.com/brycedrennan/imaginAIry</a:t>
            </a:r>
            <a:r>
              <a:rPr lang="en-US" altLang="ja-JP" dirty="0"/>
              <a:t>) </a:t>
            </a:r>
            <a:r>
              <a:rPr lang="ja-JP" altLang="en-US" dirty="0"/>
              <a:t>を使用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86267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画像編集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780747"/>
            <a:ext cx="8461208" cy="5333166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人間が，文章「</a:t>
            </a:r>
            <a:r>
              <a:rPr lang="en-US" altLang="ja-JP" b="1" dirty="0">
                <a:solidFill>
                  <a:srgbClr val="C00000"/>
                </a:solidFill>
              </a:rPr>
              <a:t>make a dog white</a:t>
            </a:r>
            <a:r>
              <a:rPr lang="ja-JP" altLang="en-US" dirty="0"/>
              <a:t>」を与える．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b="1" dirty="0"/>
              <a:t>人工知能</a:t>
            </a:r>
            <a:r>
              <a:rPr lang="ja-JP" altLang="en-US" dirty="0"/>
              <a:t>が</a:t>
            </a:r>
            <a:r>
              <a:rPr lang="ja-JP" altLang="en-US" b="1" dirty="0"/>
              <a:t>画像編集</a:t>
            </a:r>
            <a:r>
              <a:rPr lang="ja-JP" altLang="en-US" dirty="0"/>
              <a:t>を行う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51699" y="6481631"/>
            <a:ext cx="6645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/>
              <a:t>ImaginAIry</a:t>
            </a:r>
            <a:r>
              <a:rPr lang="en-US" altLang="ja-JP" dirty="0"/>
              <a:t> (</a:t>
            </a:r>
            <a:r>
              <a:rPr lang="en-US" altLang="ja-JP" dirty="0">
                <a:hlinkClick r:id="rId2"/>
              </a:rPr>
              <a:t>https://github.com/brycedrennan/imaginAIry</a:t>
            </a:r>
            <a:r>
              <a:rPr lang="en-US" altLang="ja-JP" dirty="0"/>
              <a:t>) </a:t>
            </a:r>
            <a:r>
              <a:rPr lang="ja-JP" altLang="en-US" dirty="0"/>
              <a:t>を使用</a:t>
            </a:r>
            <a:endParaRPr kumimoji="1" lang="ja-JP" altLang="en-US" dirty="0"/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851355"/>
            <a:ext cx="4166601" cy="4166601"/>
          </a:xfrm>
          <a:prstGeom prst="rect">
            <a:avLst/>
          </a:prstGeom>
        </p:spPr>
      </p:pic>
      <p:sp>
        <p:nvSpPr>
          <p:cNvPr id="13" name="テキスト ボックス 12"/>
          <p:cNvSpPr txBox="1"/>
          <p:nvPr/>
        </p:nvSpPr>
        <p:spPr>
          <a:xfrm>
            <a:off x="1283190" y="5965583"/>
            <a:ext cx="1151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元画像</a:t>
            </a:r>
          </a:p>
        </p:txBody>
      </p:sp>
      <p:sp>
        <p:nvSpPr>
          <p:cNvPr id="14" name="右矢印 13"/>
          <p:cNvSpPr/>
          <p:nvPr/>
        </p:nvSpPr>
        <p:spPr>
          <a:xfrm>
            <a:off x="4289210" y="3506042"/>
            <a:ext cx="171766" cy="702219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6452" y="1851355"/>
            <a:ext cx="4166601" cy="4166601"/>
          </a:xfrm>
          <a:prstGeom prst="rect">
            <a:avLst/>
          </a:prstGeom>
        </p:spPr>
      </p:pic>
      <p:sp>
        <p:nvSpPr>
          <p:cNvPr id="16" name="テキスト ボックス 15"/>
          <p:cNvSpPr txBox="1"/>
          <p:nvPr/>
        </p:nvSpPr>
        <p:spPr>
          <a:xfrm>
            <a:off x="4541688" y="6021677"/>
            <a:ext cx="4294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人工知能による画像編集結果</a:t>
            </a:r>
          </a:p>
        </p:txBody>
      </p:sp>
    </p:spTree>
    <p:extLst>
      <p:ext uri="{BB962C8B-B14F-4D97-AF65-F5344CB8AC3E}">
        <p14:creationId xmlns:p14="http://schemas.microsoft.com/office/powerpoint/2010/main" val="1135548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画像編集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780747"/>
            <a:ext cx="8461208" cy="5333166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人間が，文章「</a:t>
            </a:r>
            <a:r>
              <a:rPr lang="en-US" altLang="ja-JP" b="1" dirty="0">
                <a:solidFill>
                  <a:srgbClr val="C00000"/>
                </a:solidFill>
              </a:rPr>
              <a:t>make a man long hair</a:t>
            </a:r>
            <a:r>
              <a:rPr lang="ja-JP" altLang="en-US" dirty="0"/>
              <a:t>」を与える．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b="1" dirty="0"/>
              <a:t>人工知能</a:t>
            </a:r>
            <a:r>
              <a:rPr lang="ja-JP" altLang="en-US" dirty="0"/>
              <a:t>が</a:t>
            </a:r>
            <a:r>
              <a:rPr lang="ja-JP" altLang="en-US" b="1" dirty="0"/>
              <a:t>画像編集</a:t>
            </a:r>
            <a:r>
              <a:rPr lang="ja-JP" altLang="en-US" dirty="0"/>
              <a:t>を行う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51699" y="6481631"/>
            <a:ext cx="6645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/>
              <a:t>ImaginAIry</a:t>
            </a:r>
            <a:r>
              <a:rPr lang="en-US" altLang="ja-JP" dirty="0"/>
              <a:t> (</a:t>
            </a:r>
            <a:r>
              <a:rPr lang="en-US" altLang="ja-JP" dirty="0">
                <a:hlinkClick r:id="rId2"/>
              </a:rPr>
              <a:t>https://github.com/brycedrennan/imaginAIry</a:t>
            </a:r>
            <a:r>
              <a:rPr lang="en-US" altLang="ja-JP" dirty="0"/>
              <a:t>) </a:t>
            </a:r>
            <a:r>
              <a:rPr lang="ja-JP" altLang="en-US" dirty="0"/>
              <a:t>を使用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283190" y="5965583"/>
            <a:ext cx="1151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元画像</a:t>
            </a:r>
          </a:p>
        </p:txBody>
      </p:sp>
      <p:sp>
        <p:nvSpPr>
          <p:cNvPr id="14" name="右矢印 13"/>
          <p:cNvSpPr/>
          <p:nvPr/>
        </p:nvSpPr>
        <p:spPr>
          <a:xfrm>
            <a:off x="4289210" y="3506042"/>
            <a:ext cx="171766" cy="702219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541688" y="6021677"/>
            <a:ext cx="4294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人工知能による画像編集結果</a:t>
            </a: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08" y="1941492"/>
            <a:ext cx="4049406" cy="4049406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1688" y="1941492"/>
            <a:ext cx="4024091" cy="4024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114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画像編集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780747"/>
            <a:ext cx="8461208" cy="5333166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人間が，文章「</a:t>
            </a:r>
            <a:r>
              <a:rPr lang="en-US" altLang="ja-JP" b="1" dirty="0">
                <a:solidFill>
                  <a:srgbClr val="C00000"/>
                </a:solidFill>
              </a:rPr>
              <a:t>add glasses</a:t>
            </a:r>
            <a:r>
              <a:rPr lang="ja-JP" altLang="en-US" dirty="0"/>
              <a:t>」を与える．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b="1" dirty="0"/>
              <a:t>人工知能</a:t>
            </a:r>
            <a:r>
              <a:rPr lang="ja-JP" altLang="en-US" dirty="0"/>
              <a:t>が</a:t>
            </a:r>
            <a:r>
              <a:rPr lang="ja-JP" altLang="en-US" b="1" dirty="0"/>
              <a:t>画像編集</a:t>
            </a:r>
            <a:r>
              <a:rPr lang="ja-JP" altLang="en-US" dirty="0"/>
              <a:t>を行う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51699" y="6481631"/>
            <a:ext cx="6645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/>
              <a:t>ImaginAIry</a:t>
            </a:r>
            <a:r>
              <a:rPr lang="en-US" altLang="ja-JP" dirty="0"/>
              <a:t> (</a:t>
            </a:r>
            <a:r>
              <a:rPr lang="en-US" altLang="ja-JP" dirty="0">
                <a:hlinkClick r:id="rId2"/>
              </a:rPr>
              <a:t>https://github.com/brycedrennan/imaginAIry</a:t>
            </a:r>
            <a:r>
              <a:rPr lang="en-US" altLang="ja-JP" dirty="0"/>
              <a:t>) </a:t>
            </a:r>
            <a:r>
              <a:rPr lang="ja-JP" altLang="en-US" dirty="0"/>
              <a:t>を使用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283190" y="5965583"/>
            <a:ext cx="1151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元画像</a:t>
            </a:r>
          </a:p>
        </p:txBody>
      </p:sp>
      <p:sp>
        <p:nvSpPr>
          <p:cNvPr id="14" name="右矢印 13"/>
          <p:cNvSpPr/>
          <p:nvPr/>
        </p:nvSpPr>
        <p:spPr>
          <a:xfrm>
            <a:off x="4289210" y="3506042"/>
            <a:ext cx="171766" cy="702219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541688" y="6021677"/>
            <a:ext cx="4294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人工知能による画像編集結果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66" y="1842920"/>
            <a:ext cx="4068280" cy="4068280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710" y="1822846"/>
            <a:ext cx="4068609" cy="4068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696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画像編集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780747"/>
            <a:ext cx="8461208" cy="5333166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人間が，文章「</a:t>
            </a:r>
            <a:r>
              <a:rPr lang="en-US" altLang="ja-JP" b="1" dirty="0">
                <a:solidFill>
                  <a:srgbClr val="C00000"/>
                </a:solidFill>
              </a:rPr>
              <a:t>white dressed</a:t>
            </a:r>
            <a:r>
              <a:rPr lang="ja-JP" altLang="en-US" dirty="0"/>
              <a:t>」を与える．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b="1" dirty="0"/>
              <a:t>人工知能</a:t>
            </a:r>
            <a:r>
              <a:rPr lang="ja-JP" altLang="en-US" dirty="0"/>
              <a:t>が</a:t>
            </a:r>
            <a:r>
              <a:rPr lang="ja-JP" altLang="en-US" b="1" dirty="0"/>
              <a:t>画像編集</a:t>
            </a:r>
            <a:r>
              <a:rPr lang="ja-JP" altLang="en-US" dirty="0"/>
              <a:t>を行う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51699" y="6481631"/>
            <a:ext cx="6645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/>
              <a:t>ImaginAIry</a:t>
            </a:r>
            <a:r>
              <a:rPr lang="en-US" altLang="ja-JP" dirty="0"/>
              <a:t> (</a:t>
            </a:r>
            <a:r>
              <a:rPr lang="en-US" altLang="ja-JP" dirty="0">
                <a:hlinkClick r:id="rId2"/>
              </a:rPr>
              <a:t>https://github.com/brycedrennan/imaginAIry</a:t>
            </a:r>
            <a:r>
              <a:rPr lang="en-US" altLang="ja-JP" dirty="0"/>
              <a:t>) </a:t>
            </a:r>
            <a:r>
              <a:rPr lang="ja-JP" altLang="en-US" dirty="0"/>
              <a:t>を使用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283190" y="5965583"/>
            <a:ext cx="1151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元画像</a:t>
            </a:r>
          </a:p>
        </p:txBody>
      </p:sp>
      <p:sp>
        <p:nvSpPr>
          <p:cNvPr id="14" name="右矢印 13"/>
          <p:cNvSpPr/>
          <p:nvPr/>
        </p:nvSpPr>
        <p:spPr>
          <a:xfrm>
            <a:off x="4289210" y="3506042"/>
            <a:ext cx="171766" cy="702219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541688" y="6021677"/>
            <a:ext cx="4294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人工知能による画像編集結果</a:t>
            </a: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38" y="1971748"/>
            <a:ext cx="3993835" cy="3993835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5097" y="1971748"/>
            <a:ext cx="3993835" cy="3993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594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画像編集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780747"/>
            <a:ext cx="8461208" cy="5333166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人間が，文章「</a:t>
            </a:r>
            <a:r>
              <a:rPr lang="en-US" altLang="ja-JP" b="1" dirty="0">
                <a:solidFill>
                  <a:srgbClr val="C00000"/>
                </a:solidFill>
              </a:rPr>
              <a:t>animal doll</a:t>
            </a:r>
            <a:r>
              <a:rPr lang="ja-JP" altLang="en-US" dirty="0"/>
              <a:t>」を与える．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b="1" dirty="0"/>
              <a:t>人工知能</a:t>
            </a:r>
            <a:r>
              <a:rPr lang="ja-JP" altLang="en-US" dirty="0"/>
              <a:t>が</a:t>
            </a:r>
            <a:r>
              <a:rPr lang="ja-JP" altLang="en-US" b="1" dirty="0"/>
              <a:t>画像編集</a:t>
            </a:r>
            <a:r>
              <a:rPr lang="ja-JP" altLang="en-US" dirty="0"/>
              <a:t>を行う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51699" y="6481631"/>
            <a:ext cx="6645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/>
              <a:t>ImaginAIry</a:t>
            </a:r>
            <a:r>
              <a:rPr lang="en-US" altLang="ja-JP" dirty="0"/>
              <a:t> (</a:t>
            </a:r>
            <a:r>
              <a:rPr lang="en-US" altLang="ja-JP" dirty="0">
                <a:hlinkClick r:id="rId2"/>
              </a:rPr>
              <a:t>https://github.com/brycedrennan/imaginAIry</a:t>
            </a:r>
            <a:r>
              <a:rPr lang="en-US" altLang="ja-JP" dirty="0"/>
              <a:t>) </a:t>
            </a:r>
            <a:r>
              <a:rPr lang="ja-JP" altLang="en-US" dirty="0"/>
              <a:t>を使用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283190" y="5965583"/>
            <a:ext cx="1151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元画像</a:t>
            </a:r>
          </a:p>
        </p:txBody>
      </p:sp>
      <p:sp>
        <p:nvSpPr>
          <p:cNvPr id="14" name="右矢印 13"/>
          <p:cNvSpPr/>
          <p:nvPr/>
        </p:nvSpPr>
        <p:spPr>
          <a:xfrm>
            <a:off x="4289210" y="3506042"/>
            <a:ext cx="171766" cy="702219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541688" y="6021677"/>
            <a:ext cx="4294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人工知能による画像編集結果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71747"/>
            <a:ext cx="4049929" cy="4049929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0257" y="1971747"/>
            <a:ext cx="4049967" cy="4049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624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画像編集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780747"/>
            <a:ext cx="8461208" cy="5333166"/>
          </a:xfrm>
        </p:spPr>
        <p:txBody>
          <a:bodyPr/>
          <a:lstStyle/>
          <a:p>
            <a:pPr marL="0" indent="0">
              <a:buNone/>
            </a:pPr>
            <a:r>
              <a:rPr lang="ja-JP" altLang="en-US" b="1" dirty="0"/>
              <a:t>人工知能</a:t>
            </a:r>
            <a:r>
              <a:rPr lang="ja-JP" altLang="en-US" dirty="0"/>
              <a:t>が実写風になるように</a:t>
            </a:r>
            <a:r>
              <a:rPr lang="ja-JP" altLang="en-US" b="1" dirty="0"/>
              <a:t>画像編集</a:t>
            </a:r>
            <a:r>
              <a:rPr lang="ja-JP" altLang="en-US" dirty="0"/>
              <a:t>を行う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51699" y="6481631"/>
            <a:ext cx="6645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/>
              <a:t>ImaginAIry</a:t>
            </a:r>
            <a:r>
              <a:rPr lang="en-US" altLang="ja-JP" dirty="0"/>
              <a:t> (</a:t>
            </a:r>
            <a:r>
              <a:rPr lang="en-US" altLang="ja-JP" dirty="0">
                <a:hlinkClick r:id="rId2"/>
              </a:rPr>
              <a:t>https://github.com/brycedrennan/imaginAIry</a:t>
            </a:r>
            <a:r>
              <a:rPr lang="en-US" altLang="ja-JP" dirty="0"/>
              <a:t>) </a:t>
            </a:r>
            <a:r>
              <a:rPr lang="ja-JP" altLang="en-US" dirty="0"/>
              <a:t>を使用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283190" y="5965583"/>
            <a:ext cx="1151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元画像</a:t>
            </a:r>
          </a:p>
        </p:txBody>
      </p:sp>
      <p:sp>
        <p:nvSpPr>
          <p:cNvPr id="14" name="右矢印 13"/>
          <p:cNvSpPr/>
          <p:nvPr/>
        </p:nvSpPr>
        <p:spPr>
          <a:xfrm>
            <a:off x="4289210" y="3506042"/>
            <a:ext cx="171766" cy="702219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541688" y="6021677"/>
            <a:ext cx="4294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人工知能による画像編集結果</a:t>
            </a: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79" y="1717980"/>
            <a:ext cx="4127227" cy="4127227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5146" y="1710591"/>
            <a:ext cx="4127227" cy="4127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488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4852</TotalTime>
  <Words>353</Words>
  <Application>Microsoft Office PowerPoint</Application>
  <PresentationFormat>画面に合わせる (4:3)</PresentationFormat>
  <Paragraphs>51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2" baseType="lpstr">
      <vt:lpstr>游ゴシック</vt:lpstr>
      <vt:lpstr>Arial</vt:lpstr>
      <vt:lpstr>Calibri</vt:lpstr>
      <vt:lpstr>Office テーマ</vt:lpstr>
      <vt:lpstr>PowerPoint プレゼンテーション</vt:lpstr>
      <vt:lpstr>英語の文章などを画像に変換</vt:lpstr>
      <vt:lpstr>画像編集</vt:lpstr>
      <vt:lpstr>画像編集</vt:lpstr>
      <vt:lpstr>画像編集</vt:lpstr>
      <vt:lpstr>画像編集</vt:lpstr>
      <vt:lpstr>画像編集</vt:lpstr>
      <vt:lpstr>画像編集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AI演習</dc:title>
  <dc:creator>kaneko kunihiko</dc:creator>
  <cp:lastModifiedBy>金子　邦彦</cp:lastModifiedBy>
  <cp:revision>468</cp:revision>
  <dcterms:created xsi:type="dcterms:W3CDTF">2019-11-02T00:06:04Z</dcterms:created>
  <dcterms:modified xsi:type="dcterms:W3CDTF">2023-07-18T00:51:08Z</dcterms:modified>
</cp:coreProperties>
</file>