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1738" r:id="rId2"/>
    <p:sldId id="1731" r:id="rId3"/>
    <p:sldId id="1732" r:id="rId4"/>
    <p:sldId id="1733" r:id="rId5"/>
    <p:sldId id="1734" r:id="rId6"/>
    <p:sldId id="1735" r:id="rId7"/>
    <p:sldId id="1736" r:id="rId8"/>
    <p:sldId id="1737" r:id="rId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70" d="100"/>
          <a:sy n="70" d="100"/>
        </p:scale>
        <p:origin x="178" y="1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2830" y="30"/>
      </p:cViewPr>
      <p:guideLst/>
    </p:cSldViewPr>
  </p:notes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8F6E-A61D-4F4B-A02A-32A375CBD654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C89E5-970E-4E43-B109-FA73DDD3F5FC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105C0-43AD-4913-9290-D69A215DC36E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3386-A21B-4F0F-B11C-3FC9324127B8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E6DA0-13F0-4131-A74D-D600C97A2AE8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hyperlink" Target="https://github.com/brycedrennan/imaginAIry" TargetMode="Externa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brycedrennan/imaginAIry" TargetMode="External"/><Relationship Id="rId3" Type="http://schemas.openxmlformats.org/officeDocument/2006/relationships/image" Target="../media/image5.jpg"/><Relationship Id="rId4" Type="http://schemas.openxmlformats.org/officeDocument/2006/relationships/image" Target="../media/image6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brycedrennan/imaginAIry" TargetMode="External"/><Relationship Id="rId3" Type="http://schemas.openxmlformats.org/officeDocument/2006/relationships/image" Target="../media/image7.jpg"/><Relationship Id="rId4" Type="http://schemas.openxmlformats.org/officeDocument/2006/relationships/image" Target="../media/image8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brycedrennan/imaginAIry" TargetMode="External"/><Relationship Id="rId3" Type="http://schemas.openxmlformats.org/officeDocument/2006/relationships/image" Target="../media/image7.jpg"/><Relationship Id="rId4" Type="http://schemas.openxmlformats.org/officeDocument/2006/relationships/image" Target="../media/image9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brycedrennan/imaginAIry" TargetMode="External"/><Relationship Id="rId3" Type="http://schemas.openxmlformats.org/officeDocument/2006/relationships/image" Target="../media/image10.jpg"/><Relationship Id="rId4" Type="http://schemas.openxmlformats.org/officeDocument/2006/relationships/image" Target="../media/image11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brycedrennan/imaginAIry" TargetMode="External"/><Relationship Id="rId3" Type="http://schemas.openxmlformats.org/officeDocument/2006/relationships/image" Target="../media/image1.jpg"/><Relationship Id="rId4" Type="http://schemas.openxmlformats.org/officeDocument/2006/relationships/image" Target="../media/image12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brycedrennan/imaginAIry" TargetMode="External"/><Relationship Id="rId3" Type="http://schemas.openxmlformats.org/officeDocument/2006/relationships/image" Target="../media/image13.jpg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/>
              <a:t>プロンプト</a:t>
            </a:r>
            <a:r>
              <a:rPr lang="ja-JP" altLang="en-US" dirty="0"/>
              <a:t>の指示により</a:t>
            </a:r>
            <a:r>
              <a:rPr lang="ja-JP" altLang="en-US" b="1" dirty="0"/>
              <a:t>画像</a:t>
            </a:r>
            <a:r>
              <a:rPr lang="ja-JP" altLang="en-US" dirty="0"/>
              <a:t>の</a:t>
            </a:r>
            <a:r>
              <a:rPr lang="ja-JP" altLang="en-US" b="1" dirty="0"/>
              <a:t>変換</a:t>
            </a:r>
            <a:r>
              <a:rPr lang="en-US" altLang="ja-JP" dirty="0"/>
              <a:t>)</a:t>
            </a:r>
            <a:r>
              <a:rPr lang="ja-JP" altLang="en-US" dirty="0"/>
              <a:t>を行う人工知能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20" y="2223272"/>
            <a:ext cx="2778143" cy="277814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348" y="2223272"/>
            <a:ext cx="2778143" cy="2778143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1735" y="5044610"/>
            <a:ext cx="115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元画像</a:t>
            </a:r>
          </a:p>
        </p:txBody>
      </p:sp>
      <p:sp>
        <p:nvSpPr>
          <p:cNvPr id="8" name="右矢印 7"/>
          <p:cNvSpPr/>
          <p:nvPr/>
        </p:nvSpPr>
        <p:spPr>
          <a:xfrm>
            <a:off x="3590872" y="3261233"/>
            <a:ext cx="171766" cy="7022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35314" y="5044610"/>
            <a:ext cx="4294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人工知能による画像編集結果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6504" y="5890823"/>
            <a:ext cx="7663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この資料は，パソコンでの動作結果である．手順は次のページで説明</a:t>
            </a:r>
            <a:endParaRPr kumimoji="1" lang="en-US" altLang="ja-JP" dirty="0"/>
          </a:p>
          <a:p>
            <a:r>
              <a:rPr kumimoji="1" lang="en-US" altLang="ja-JP" dirty="0"/>
              <a:t>https://www.kkaneko.jp/ai/win/imaginairy.html</a:t>
            </a:r>
            <a:endParaRPr kumimoji="1" lang="ja-JP" altLang="en-US" dirty="0"/>
          </a:p>
        </p:txBody>
      </p:sp>
      <p:sp>
        <p:nvSpPr>
          <p:cNvPr id="12" name="タイトル 11">
            <a:extLst>
              <a:ext uri="{FF2B5EF4-FFF2-40B4-BE49-F238E27FC236}">
                <a16:creationId xmlns:a16="http://schemas.microsoft.com/office/drawing/2014/main" id="{AEA12738-B134-A01E-A288-2D240D692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9380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英語の文章などを画像に変換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人間が文章「</a:t>
            </a:r>
            <a:r>
              <a:rPr lang="en-US" altLang="ja-JP" b="1" dirty="0">
                <a:solidFill>
                  <a:srgbClr val="C00000"/>
                </a:solidFill>
              </a:rPr>
              <a:t>a scenic landscape</a:t>
            </a:r>
            <a:r>
              <a:rPr lang="ja-JP" altLang="en-US" dirty="0"/>
              <a:t>」を与える．人工知能が画像を</a:t>
            </a:r>
            <a:r>
              <a:rPr lang="ja-JP" altLang="en-US" b="1" dirty="0"/>
              <a:t>生成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675" y="1798374"/>
            <a:ext cx="4506325" cy="450632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798374"/>
            <a:ext cx="4500851" cy="4500851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651699" y="6481631"/>
            <a:ext cx="664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ImaginAIry</a:t>
            </a:r>
            <a:r>
              <a:rPr lang="en-US" altLang="ja-JP" dirty="0"/>
              <a:t> (</a:t>
            </a:r>
            <a:r>
              <a:rPr lang="en-US" altLang="ja-JP" dirty="0">
                <a:hlinkClick r:id="rId4"/>
              </a:rPr>
              <a:t>https://github.com/brycedrennan/imaginAIry</a:t>
            </a:r>
            <a:r>
              <a:rPr lang="en-US" altLang="ja-JP" dirty="0"/>
              <a:t>) </a:t>
            </a:r>
            <a:r>
              <a:rPr lang="ja-JP" altLang="en-US" dirty="0"/>
              <a:t>を使用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6267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画像編集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780747"/>
            <a:ext cx="8461208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人間が，文章「</a:t>
            </a:r>
            <a:r>
              <a:rPr lang="en-US" altLang="ja-JP" b="1" dirty="0">
                <a:solidFill>
                  <a:srgbClr val="C00000"/>
                </a:solidFill>
              </a:rPr>
              <a:t>make a dog white</a:t>
            </a:r>
            <a:r>
              <a:rPr lang="ja-JP" altLang="en-US" dirty="0"/>
              <a:t>」を与える．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人工知能</a:t>
            </a:r>
            <a:r>
              <a:rPr lang="ja-JP" altLang="en-US" dirty="0"/>
              <a:t>が</a:t>
            </a:r>
            <a:r>
              <a:rPr lang="ja-JP" altLang="en-US" b="1" dirty="0"/>
              <a:t>画像編集</a:t>
            </a:r>
            <a:r>
              <a:rPr lang="ja-JP" altLang="en-US" dirty="0"/>
              <a:t>を行う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1699" y="6481631"/>
            <a:ext cx="664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ImaginAIry</a:t>
            </a:r>
            <a:r>
              <a:rPr lang="en-US" altLang="ja-JP" dirty="0"/>
              <a:t> (</a:t>
            </a:r>
            <a:r>
              <a:rPr lang="en-US" altLang="ja-JP" dirty="0">
                <a:hlinkClick r:id="rId2"/>
              </a:rPr>
              <a:t>https://github.com/brycedrennan/imaginAIry</a:t>
            </a:r>
            <a:r>
              <a:rPr lang="en-US" altLang="ja-JP" dirty="0"/>
              <a:t>) </a:t>
            </a:r>
            <a:r>
              <a:rPr lang="ja-JP" altLang="en-US" dirty="0"/>
              <a:t>を使用</a:t>
            </a:r>
            <a:endParaRPr kumimoji="1" lang="ja-JP" alt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851355"/>
            <a:ext cx="4166601" cy="4166601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1283190" y="5965583"/>
            <a:ext cx="115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元画像</a:t>
            </a:r>
          </a:p>
        </p:txBody>
      </p:sp>
      <p:sp>
        <p:nvSpPr>
          <p:cNvPr id="14" name="右矢印 13"/>
          <p:cNvSpPr/>
          <p:nvPr/>
        </p:nvSpPr>
        <p:spPr>
          <a:xfrm>
            <a:off x="4289210" y="3506042"/>
            <a:ext cx="171766" cy="7022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452" y="1851355"/>
            <a:ext cx="4166601" cy="4166601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4541688" y="6021677"/>
            <a:ext cx="4294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人工知能による画像編集結果</a:t>
            </a:r>
          </a:p>
        </p:txBody>
      </p:sp>
    </p:spTree>
    <p:extLst>
      <p:ext uri="{BB962C8B-B14F-4D97-AF65-F5344CB8AC3E}">
        <p14:creationId xmlns:p14="http://schemas.microsoft.com/office/powerpoint/2010/main" val="1135548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画像編集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780747"/>
            <a:ext cx="8461208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人間が，文章「</a:t>
            </a:r>
            <a:r>
              <a:rPr lang="en-US" altLang="ja-JP" b="1" dirty="0">
                <a:solidFill>
                  <a:srgbClr val="C00000"/>
                </a:solidFill>
              </a:rPr>
              <a:t>make a man long hair</a:t>
            </a:r>
            <a:r>
              <a:rPr lang="ja-JP" altLang="en-US" dirty="0"/>
              <a:t>」を与える．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人工知能</a:t>
            </a:r>
            <a:r>
              <a:rPr lang="ja-JP" altLang="en-US" dirty="0"/>
              <a:t>が</a:t>
            </a:r>
            <a:r>
              <a:rPr lang="ja-JP" altLang="en-US" b="1" dirty="0"/>
              <a:t>画像編集</a:t>
            </a:r>
            <a:r>
              <a:rPr lang="ja-JP" altLang="en-US" dirty="0"/>
              <a:t>を行う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1699" y="6481631"/>
            <a:ext cx="664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ImaginAIry</a:t>
            </a:r>
            <a:r>
              <a:rPr lang="en-US" altLang="ja-JP" dirty="0"/>
              <a:t> (</a:t>
            </a:r>
            <a:r>
              <a:rPr lang="en-US" altLang="ja-JP" dirty="0">
                <a:hlinkClick r:id="rId2"/>
              </a:rPr>
              <a:t>https://github.com/brycedrennan/imaginAIry</a:t>
            </a:r>
            <a:r>
              <a:rPr lang="en-US" altLang="ja-JP" dirty="0"/>
              <a:t>) </a:t>
            </a:r>
            <a:r>
              <a:rPr lang="ja-JP" altLang="en-US" dirty="0"/>
              <a:t>を使用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83190" y="5965583"/>
            <a:ext cx="115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元画像</a:t>
            </a:r>
          </a:p>
        </p:txBody>
      </p:sp>
      <p:sp>
        <p:nvSpPr>
          <p:cNvPr id="14" name="右矢印 13"/>
          <p:cNvSpPr/>
          <p:nvPr/>
        </p:nvSpPr>
        <p:spPr>
          <a:xfrm>
            <a:off x="4289210" y="3506042"/>
            <a:ext cx="171766" cy="7022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41688" y="6021677"/>
            <a:ext cx="4294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人工知能による画像編集結果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8" y="1941492"/>
            <a:ext cx="4049406" cy="404940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688" y="1941492"/>
            <a:ext cx="4024091" cy="4024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114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画像編集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780747"/>
            <a:ext cx="8461208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人間が，文章「</a:t>
            </a:r>
            <a:r>
              <a:rPr lang="en-US" altLang="ja-JP" b="1" dirty="0">
                <a:solidFill>
                  <a:srgbClr val="C00000"/>
                </a:solidFill>
              </a:rPr>
              <a:t>add glasses</a:t>
            </a:r>
            <a:r>
              <a:rPr lang="ja-JP" altLang="en-US" dirty="0"/>
              <a:t>」を与える．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人工知能</a:t>
            </a:r>
            <a:r>
              <a:rPr lang="ja-JP" altLang="en-US" dirty="0"/>
              <a:t>が</a:t>
            </a:r>
            <a:r>
              <a:rPr lang="ja-JP" altLang="en-US" b="1" dirty="0"/>
              <a:t>画像編集</a:t>
            </a:r>
            <a:r>
              <a:rPr lang="ja-JP" altLang="en-US" dirty="0"/>
              <a:t>を行う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1699" y="6481631"/>
            <a:ext cx="664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ImaginAIry</a:t>
            </a:r>
            <a:r>
              <a:rPr lang="en-US" altLang="ja-JP" dirty="0"/>
              <a:t> (</a:t>
            </a:r>
            <a:r>
              <a:rPr lang="en-US" altLang="ja-JP" dirty="0">
                <a:hlinkClick r:id="rId2"/>
              </a:rPr>
              <a:t>https://github.com/brycedrennan/imaginAIry</a:t>
            </a:r>
            <a:r>
              <a:rPr lang="en-US" altLang="ja-JP" dirty="0"/>
              <a:t>) </a:t>
            </a:r>
            <a:r>
              <a:rPr lang="ja-JP" altLang="en-US" dirty="0"/>
              <a:t>を使用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83190" y="5965583"/>
            <a:ext cx="115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元画像</a:t>
            </a:r>
          </a:p>
        </p:txBody>
      </p:sp>
      <p:sp>
        <p:nvSpPr>
          <p:cNvPr id="14" name="右矢印 13"/>
          <p:cNvSpPr/>
          <p:nvPr/>
        </p:nvSpPr>
        <p:spPr>
          <a:xfrm>
            <a:off x="4289210" y="3506042"/>
            <a:ext cx="171766" cy="7022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41688" y="6021677"/>
            <a:ext cx="4294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人工知能による画像編集結果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6" y="1842920"/>
            <a:ext cx="4068280" cy="406828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710" y="1822846"/>
            <a:ext cx="4068609" cy="406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696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画像編集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780747"/>
            <a:ext cx="8461208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人間が，文章「</a:t>
            </a:r>
            <a:r>
              <a:rPr lang="en-US" altLang="ja-JP" b="1" dirty="0">
                <a:solidFill>
                  <a:srgbClr val="C00000"/>
                </a:solidFill>
              </a:rPr>
              <a:t>white dressed</a:t>
            </a:r>
            <a:r>
              <a:rPr lang="ja-JP" altLang="en-US" dirty="0"/>
              <a:t>」を与える．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人工知能</a:t>
            </a:r>
            <a:r>
              <a:rPr lang="ja-JP" altLang="en-US" dirty="0"/>
              <a:t>が</a:t>
            </a:r>
            <a:r>
              <a:rPr lang="ja-JP" altLang="en-US" b="1" dirty="0"/>
              <a:t>画像編集</a:t>
            </a:r>
            <a:r>
              <a:rPr lang="ja-JP" altLang="en-US" dirty="0"/>
              <a:t>を行う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1699" y="6481631"/>
            <a:ext cx="664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ImaginAIry</a:t>
            </a:r>
            <a:r>
              <a:rPr lang="en-US" altLang="ja-JP" dirty="0"/>
              <a:t> (</a:t>
            </a:r>
            <a:r>
              <a:rPr lang="en-US" altLang="ja-JP" dirty="0">
                <a:hlinkClick r:id="rId2"/>
              </a:rPr>
              <a:t>https://github.com/brycedrennan/imaginAIry</a:t>
            </a:r>
            <a:r>
              <a:rPr lang="en-US" altLang="ja-JP" dirty="0"/>
              <a:t>) </a:t>
            </a:r>
            <a:r>
              <a:rPr lang="ja-JP" altLang="en-US" dirty="0"/>
              <a:t>を使用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83190" y="5965583"/>
            <a:ext cx="115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元画像</a:t>
            </a:r>
          </a:p>
        </p:txBody>
      </p:sp>
      <p:sp>
        <p:nvSpPr>
          <p:cNvPr id="14" name="右矢印 13"/>
          <p:cNvSpPr/>
          <p:nvPr/>
        </p:nvSpPr>
        <p:spPr>
          <a:xfrm>
            <a:off x="4289210" y="3506042"/>
            <a:ext cx="171766" cy="7022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41688" y="6021677"/>
            <a:ext cx="4294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人工知能による画像編集結果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38" y="1971748"/>
            <a:ext cx="3993835" cy="399383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097" y="1971748"/>
            <a:ext cx="3993835" cy="39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94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画像編集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780747"/>
            <a:ext cx="8461208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人間が，文章「</a:t>
            </a:r>
            <a:r>
              <a:rPr lang="en-US" altLang="ja-JP" b="1" dirty="0">
                <a:solidFill>
                  <a:srgbClr val="C00000"/>
                </a:solidFill>
              </a:rPr>
              <a:t>animal doll</a:t>
            </a:r>
            <a:r>
              <a:rPr lang="ja-JP" altLang="en-US" dirty="0"/>
              <a:t>」を与える．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人工知能</a:t>
            </a:r>
            <a:r>
              <a:rPr lang="ja-JP" altLang="en-US" dirty="0"/>
              <a:t>が</a:t>
            </a:r>
            <a:r>
              <a:rPr lang="ja-JP" altLang="en-US" b="1" dirty="0"/>
              <a:t>画像編集</a:t>
            </a:r>
            <a:r>
              <a:rPr lang="ja-JP" altLang="en-US" dirty="0"/>
              <a:t>を行う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1699" y="6481631"/>
            <a:ext cx="664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ImaginAIry</a:t>
            </a:r>
            <a:r>
              <a:rPr lang="en-US" altLang="ja-JP" dirty="0"/>
              <a:t> (</a:t>
            </a:r>
            <a:r>
              <a:rPr lang="en-US" altLang="ja-JP" dirty="0">
                <a:hlinkClick r:id="rId2"/>
              </a:rPr>
              <a:t>https://github.com/brycedrennan/imaginAIry</a:t>
            </a:r>
            <a:r>
              <a:rPr lang="en-US" altLang="ja-JP" dirty="0"/>
              <a:t>) </a:t>
            </a:r>
            <a:r>
              <a:rPr lang="ja-JP" altLang="en-US" dirty="0"/>
              <a:t>を使用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83190" y="5965583"/>
            <a:ext cx="115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元画像</a:t>
            </a:r>
          </a:p>
        </p:txBody>
      </p:sp>
      <p:sp>
        <p:nvSpPr>
          <p:cNvPr id="14" name="右矢印 13"/>
          <p:cNvSpPr/>
          <p:nvPr/>
        </p:nvSpPr>
        <p:spPr>
          <a:xfrm>
            <a:off x="4289210" y="3506042"/>
            <a:ext cx="171766" cy="7022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41688" y="6021677"/>
            <a:ext cx="4294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人工知能による画像編集結果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1747"/>
            <a:ext cx="4049929" cy="4049929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257" y="1971747"/>
            <a:ext cx="4049967" cy="404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624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画像編集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780747"/>
            <a:ext cx="8461208" cy="5333166"/>
          </a:xfrm>
        </p:spPr>
        <p:txBody>
          <a:bodyPr/>
          <a:lstStyle/>
          <a:p>
            <a:pPr marL="0" indent="0">
              <a:buNone/>
            </a:pPr>
            <a:r>
              <a:rPr lang="ja-JP" altLang="en-US" b="1" dirty="0"/>
              <a:t>人工知能</a:t>
            </a:r>
            <a:r>
              <a:rPr lang="ja-JP" altLang="en-US" dirty="0"/>
              <a:t>が実写風になるように</a:t>
            </a:r>
            <a:r>
              <a:rPr lang="ja-JP" altLang="en-US" b="1" dirty="0"/>
              <a:t>画像編集</a:t>
            </a:r>
            <a:r>
              <a:rPr lang="ja-JP" altLang="en-US" dirty="0"/>
              <a:t>を行う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1699" y="6481631"/>
            <a:ext cx="664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ImaginAIry</a:t>
            </a:r>
            <a:r>
              <a:rPr lang="en-US" altLang="ja-JP" dirty="0"/>
              <a:t> (</a:t>
            </a:r>
            <a:r>
              <a:rPr lang="en-US" altLang="ja-JP" dirty="0">
                <a:hlinkClick r:id="rId2"/>
              </a:rPr>
              <a:t>https://github.com/brycedrennan/imaginAIry</a:t>
            </a:r>
            <a:r>
              <a:rPr lang="en-US" altLang="ja-JP" dirty="0"/>
              <a:t>) </a:t>
            </a:r>
            <a:r>
              <a:rPr lang="ja-JP" altLang="en-US" dirty="0"/>
              <a:t>を使用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83190" y="5965583"/>
            <a:ext cx="115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元画像</a:t>
            </a:r>
          </a:p>
        </p:txBody>
      </p:sp>
      <p:sp>
        <p:nvSpPr>
          <p:cNvPr id="14" name="右矢印 13"/>
          <p:cNvSpPr/>
          <p:nvPr/>
        </p:nvSpPr>
        <p:spPr>
          <a:xfrm>
            <a:off x="4289210" y="3506042"/>
            <a:ext cx="171766" cy="7022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41688" y="6021677"/>
            <a:ext cx="4294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人工知能による画像編集結果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9" y="1717980"/>
            <a:ext cx="4127227" cy="412722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146" y="1710591"/>
            <a:ext cx="4127227" cy="412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488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4852</TotalTime>
  <Words>353</Words>
  <Application>Microsoft Office PowerPoint</Application>
  <PresentationFormat>画面に合わせる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Arial</vt:lpstr>
      <vt:lpstr>Calibri</vt:lpstr>
      <vt:lpstr>Office テーマ</vt:lpstr>
      <vt:lpstr>PowerPoint プレゼンテーション</vt:lpstr>
      <vt:lpstr>英語の文章などを画像に変換</vt:lpstr>
      <vt:lpstr>画像編集</vt:lpstr>
      <vt:lpstr>画像編集</vt:lpstr>
      <vt:lpstr>画像編集</vt:lpstr>
      <vt:lpstr>画像編集</vt:lpstr>
      <vt:lpstr>画像編集</vt:lpstr>
      <vt:lpstr>画像編集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ns0:coreProperties xmlns:dc="http://purl.org/dc/elements/1.1/" xmlns:ns0="http://schemas.openxmlformats.org/package/2006/metadata/core-properties" xmlns:ns2="http://purl.org/dc/terms/" xmlns:xsi="http://www.w3.org/2001/XMLSchema-instance">
  <dc:title>プロンプト</dc:title>
  <dc:creator>kaneko kunihiko</dc:creator>
  <ns0:lastModifiedBy>金子　邦彦</ns0:lastModifiedBy>
  <ns0:revision>468</ns0:revision>
  <ns2:created xsi:type="dcterms:W3CDTF">2019-11-02T00:06:04Z</ns2:created>
  <ns2:modified xsi:type="dcterms:W3CDTF">2023-07-18T00:51:08Z</ns2:modified>
</ns0:coreProperties>
</file>

<file path=docProps/core.xml><?xml version="1.0" encoding="utf-8"?>
<ns0:coreProperties xmlns:dc="http://purl.org/dc/elements/1.1/" xmlns:ns0="http://schemas.openxmlformats.org/package/2006/metadata/core-properties" xmlns:ns2="http://purl.org/dc/terms/" xmlns:xsi="http://www.w3.org/2001/XMLSchema-instance">
  <dc:title>プロンプト</dc:title>
  <dc:creator>kaneko kunihiko</dc:creator>
  <ns0:lastModifiedBy>金子　邦彦</ns0:lastModifiedBy>
  <ns0:revision>468</ns0:revision>
  <ns2:created xsi:type="dcterms:W3CDTF">2019-11-02T00:06:04Z</ns2:created>
  <ns2:modified xsi:type="dcterms:W3CDTF">2023-07-18T00:51:08Z</ns2:modified>
</ns0:coreProperties>
</file>